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Lst>
  <p:notesMasterIdLst>
    <p:notesMasterId r:id="rId14"/>
  </p:notesMasterIdLst>
  <p:sldIdLst>
    <p:sldId id="302" r:id="rId5"/>
    <p:sldId id="258" r:id="rId6"/>
    <p:sldId id="304" r:id="rId7"/>
    <p:sldId id="309" r:id="rId8"/>
    <p:sldId id="311" r:id="rId9"/>
    <p:sldId id="312" r:id="rId10"/>
    <p:sldId id="259" r:id="rId11"/>
    <p:sldId id="305"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1" autoAdjust="0"/>
    <p:restoredTop sz="94660"/>
  </p:normalViewPr>
  <p:slideViewPr>
    <p:cSldViewPr snapToGrid="0">
      <p:cViewPr varScale="1">
        <p:scale>
          <a:sx n="91" d="100"/>
          <a:sy n="91" d="100"/>
        </p:scale>
        <p:origin x="235" y="58"/>
      </p:cViewPr>
      <p:guideLst>
        <p:guide orient="horz" pos="2160"/>
        <p:guide pos="3840"/>
      </p:guideLst>
    </p:cSldViewPr>
  </p:slideViewPr>
  <p:notesTextViewPr>
    <p:cViewPr>
      <p:scale>
        <a:sx n="1" d="1"/>
        <a:sy n="1" d="1"/>
      </p:scale>
      <p:origin x="0" y="0"/>
    </p:cViewPr>
  </p:notesTextViewPr>
  <p:notesViewPr>
    <p:cSldViewPr snapToGrid="0">
      <p:cViewPr>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C2109-6E0A-4840-AD66-9C2C5A8BFED2}" type="datetimeFigureOut">
              <a:rPr lang="en-US" smtClean="0"/>
              <a:t>4/20/2022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90A0F-2EFB-4783-B595-EA622DC3E8C7}" type="slidenum">
              <a:rPr lang="en-US" smtClean="0"/>
              <a:t>‹#›</a:t>
            </a:fld>
            <a:endParaRPr lang="en-US"/>
          </a:p>
        </p:txBody>
      </p:sp>
    </p:spTree>
    <p:extLst>
      <p:ext uri="{BB962C8B-B14F-4D97-AF65-F5344CB8AC3E}">
        <p14:creationId xmlns:p14="http://schemas.microsoft.com/office/powerpoint/2010/main" val="36170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1</a:t>
            </a:fld>
            <a:endParaRPr lang="en-US"/>
          </a:p>
        </p:txBody>
      </p:sp>
    </p:spTree>
    <p:extLst>
      <p:ext uri="{BB962C8B-B14F-4D97-AF65-F5344CB8AC3E}">
        <p14:creationId xmlns:p14="http://schemas.microsoft.com/office/powerpoint/2010/main" val="37056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2</a:t>
            </a:fld>
            <a:endParaRPr lang="en-US"/>
          </a:p>
        </p:txBody>
      </p:sp>
    </p:spTree>
    <p:extLst>
      <p:ext uri="{BB962C8B-B14F-4D97-AF65-F5344CB8AC3E}">
        <p14:creationId xmlns:p14="http://schemas.microsoft.com/office/powerpoint/2010/main" val="381369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3</a:t>
            </a:fld>
            <a:endParaRPr lang="en-US"/>
          </a:p>
        </p:txBody>
      </p:sp>
    </p:spTree>
    <p:extLst>
      <p:ext uri="{BB962C8B-B14F-4D97-AF65-F5344CB8AC3E}">
        <p14:creationId xmlns:p14="http://schemas.microsoft.com/office/powerpoint/2010/main" val="208685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4</a:t>
            </a:fld>
            <a:endParaRPr lang="en-US"/>
          </a:p>
        </p:txBody>
      </p:sp>
    </p:spTree>
    <p:extLst>
      <p:ext uri="{BB962C8B-B14F-4D97-AF65-F5344CB8AC3E}">
        <p14:creationId xmlns:p14="http://schemas.microsoft.com/office/powerpoint/2010/main" val="11335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5</a:t>
            </a:fld>
            <a:endParaRPr lang="en-US"/>
          </a:p>
        </p:txBody>
      </p:sp>
    </p:spTree>
    <p:extLst>
      <p:ext uri="{BB962C8B-B14F-4D97-AF65-F5344CB8AC3E}">
        <p14:creationId xmlns:p14="http://schemas.microsoft.com/office/powerpoint/2010/main" val="121539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6</a:t>
            </a:fld>
            <a:endParaRPr lang="en-US"/>
          </a:p>
        </p:txBody>
      </p:sp>
    </p:spTree>
    <p:extLst>
      <p:ext uri="{BB962C8B-B14F-4D97-AF65-F5344CB8AC3E}">
        <p14:creationId xmlns:p14="http://schemas.microsoft.com/office/powerpoint/2010/main" val="212967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Construction Milestones  have been included in the Summary of Work Section  01 11 00 of the Project Manual.  We have developed an overall project schedule which includes input from multiple stake holders (Project Owner, Project Sponsor, Golf Course, others)….AND at the same time trying to allow the Contractor as much flexibility to properly sequence the overall project (not always an easy task!)</a:t>
            </a:r>
          </a:p>
          <a:p>
            <a:endParaRPr lang="en-US" dirty="0"/>
          </a:p>
          <a:p>
            <a:r>
              <a:rPr lang="en-US" dirty="0"/>
              <a:t>I’m going to focus on  several key project elements  which drive the overall sequence.</a:t>
            </a:r>
          </a:p>
          <a:p>
            <a:endParaRPr lang="en-US" dirty="0"/>
          </a:p>
          <a:p>
            <a:endParaRPr lang="en-US" dirty="0"/>
          </a:p>
        </p:txBody>
      </p:sp>
      <p:sp>
        <p:nvSpPr>
          <p:cNvPr id="4" name="Slide Number Placeholder 3"/>
          <p:cNvSpPr>
            <a:spLocks noGrp="1"/>
          </p:cNvSpPr>
          <p:nvPr>
            <p:ph type="sldNum" sz="quarter" idx="10"/>
          </p:nvPr>
        </p:nvSpPr>
        <p:spPr/>
        <p:txBody>
          <a:bodyPr/>
          <a:lstStyle/>
          <a:p>
            <a:fld id="{E5D90A0F-2EFB-4783-B595-EA622DC3E8C7}" type="slidenum">
              <a:rPr lang="en-US" smtClean="0"/>
              <a:t>7</a:t>
            </a:fld>
            <a:endParaRPr lang="en-US"/>
          </a:p>
        </p:txBody>
      </p:sp>
    </p:spTree>
    <p:extLst>
      <p:ext uri="{BB962C8B-B14F-4D97-AF65-F5344CB8AC3E}">
        <p14:creationId xmlns:p14="http://schemas.microsoft.com/office/powerpoint/2010/main" val="366945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Construction Milestones  have been included in the Summary of Work Section  01 11 00 of the Project Manual.  We have developed an overall project schedule which includes input from multiple stake holders (Project Owner, Project Sponsor, Golf Course, others)….AND at the same time trying to allow the Contractor as much flexibility to properly sequence the overall project (not always an easy task!)</a:t>
            </a:r>
          </a:p>
          <a:p>
            <a:endParaRPr lang="en-US" dirty="0"/>
          </a:p>
          <a:p>
            <a:r>
              <a:rPr lang="en-US" dirty="0"/>
              <a:t>I’m going to focus on  several key project elements  which drive the overall sequence.</a:t>
            </a:r>
          </a:p>
          <a:p>
            <a:endParaRPr lang="en-US" dirty="0"/>
          </a:p>
          <a:p>
            <a:endParaRPr lang="en-US" dirty="0"/>
          </a:p>
        </p:txBody>
      </p:sp>
      <p:sp>
        <p:nvSpPr>
          <p:cNvPr id="4" name="Slide Number Placeholder 3"/>
          <p:cNvSpPr>
            <a:spLocks noGrp="1"/>
          </p:cNvSpPr>
          <p:nvPr>
            <p:ph type="sldNum" sz="quarter" idx="10"/>
          </p:nvPr>
        </p:nvSpPr>
        <p:spPr/>
        <p:txBody>
          <a:bodyPr/>
          <a:lstStyle/>
          <a:p>
            <a:fld id="{E5D90A0F-2EFB-4783-B595-EA622DC3E8C7}" type="slidenum">
              <a:rPr lang="en-US" smtClean="0"/>
              <a:t>8</a:t>
            </a:fld>
            <a:endParaRPr lang="en-US"/>
          </a:p>
        </p:txBody>
      </p:sp>
    </p:spTree>
    <p:extLst>
      <p:ext uri="{BB962C8B-B14F-4D97-AF65-F5344CB8AC3E}">
        <p14:creationId xmlns:p14="http://schemas.microsoft.com/office/powerpoint/2010/main" val="327241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0A0F-2EFB-4783-B595-EA622DC3E8C7}" type="slidenum">
              <a:rPr lang="en-US" smtClean="0"/>
              <a:t>9</a:t>
            </a:fld>
            <a:endParaRPr lang="en-US"/>
          </a:p>
        </p:txBody>
      </p:sp>
    </p:spTree>
    <p:extLst>
      <p:ext uri="{BB962C8B-B14F-4D97-AF65-F5344CB8AC3E}">
        <p14:creationId xmlns:p14="http://schemas.microsoft.com/office/powerpoint/2010/main" val="973627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p:cNvSpPr/>
          <p:nvPr/>
        </p:nvSpPr>
        <p:spPr>
          <a:xfrm>
            <a:off x="10058400" y="877406"/>
            <a:ext cx="2133600" cy="4989993"/>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1" y="877406"/>
            <a:ext cx="9906001" cy="4989993"/>
          </a:xfrm>
        </p:spPr>
        <p:txBody>
          <a:bodyPr lIns="640080" tIns="914400" rIns="365760" bIns="1828800" anchor="ctr">
            <a:normAutofit/>
          </a:bodyPr>
          <a:lstStyle>
            <a:lvl1pPr algn="l">
              <a:buNone/>
              <a:defRPr sz="3600" b="0">
                <a:solidFill>
                  <a:srgbClr val="FFFFFF"/>
                </a:solidFill>
                <a:latin typeface="Century Gothic" pitchFamily="34" charset="0"/>
              </a:defRPr>
            </a:lvl1pPr>
          </a:lstStyle>
          <a:p>
            <a:r>
              <a:rPr kumimoji="0" lang="en-US" dirty="0"/>
              <a:t>click to edit master title style</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
        <p:nvSpPr>
          <p:cNvPr id="12" name="Date Placeholder 11"/>
          <p:cNvSpPr>
            <a:spLocks noGrp="1"/>
          </p:cNvSpPr>
          <p:nvPr>
            <p:ph type="dt" sz="half" idx="10"/>
          </p:nvPr>
        </p:nvSpPr>
        <p:spPr>
          <a:xfrm>
            <a:off x="8040189" y="6492875"/>
            <a:ext cx="1865811"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609600" y="6446837"/>
            <a:ext cx="117477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3068086" y="6492681"/>
            <a:ext cx="3199680"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609600" y="4343400"/>
            <a:ext cx="7582990" cy="990600"/>
          </a:xfrm>
        </p:spPr>
        <p:txBody>
          <a:bodyPr>
            <a:normAutofit/>
          </a:bodyPr>
          <a:lstStyle>
            <a:lvl1pPr marL="0" indent="0">
              <a:buFontTx/>
              <a:buNone/>
              <a:defRPr sz="28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25490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64518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 y="877405"/>
            <a:ext cx="7315200" cy="5029200"/>
          </a:xfrm>
        </p:spPr>
        <p:txBody>
          <a:bodyPr lIns="457200" tIns="914400" rIns="365760" bIns="914400" anchor="t" anchorCtr="0">
            <a:normAutofit/>
          </a:bodyPr>
          <a:lstStyle>
            <a:lvl1pPr algn="l">
              <a:buNone/>
              <a:defRPr sz="3600" b="0">
                <a:solidFill>
                  <a:srgbClr val="FFFFFF"/>
                </a:solidFill>
                <a:latin typeface="Century Gothic" pitchFamily="34" charset="0"/>
              </a:defRPr>
            </a:lvl1pPr>
          </a:lstStyle>
          <a:p>
            <a:r>
              <a:rPr kumimoji="0" lang="en-US" dirty="0"/>
              <a:t>click to edit master title style</a:t>
            </a:r>
          </a:p>
        </p:txBody>
      </p:sp>
      <p:sp>
        <p:nvSpPr>
          <p:cNvPr id="3" name="Picture Placeholder 2"/>
          <p:cNvSpPr>
            <a:spLocks noGrp="1"/>
          </p:cNvSpPr>
          <p:nvPr>
            <p:ph type="pic" idx="1" hasCustomPrompt="1"/>
          </p:nvPr>
        </p:nvSpPr>
        <p:spPr>
          <a:xfrm>
            <a:off x="7620000" y="877404"/>
            <a:ext cx="4572000" cy="5029200"/>
          </a:xfrm>
          <a:noFill/>
          <a:ln>
            <a:noFill/>
          </a:ln>
        </p:spPr>
        <p:txBody>
          <a:bodyPr/>
          <a:lstStyle>
            <a:lvl1pPr marL="0" indent="0">
              <a:buNone/>
              <a:defRPr sz="3200" baseline="0"/>
            </a:lvl1pPr>
          </a:lstStyle>
          <a:p>
            <a:r>
              <a:rPr kumimoji="0" lang="en-US"/>
              <a:t>Click icon to add picture (or delete this box)</a:t>
            </a:r>
            <a:endParaRPr kumimoji="0" lang="en-US" dirty="0"/>
          </a:p>
        </p:txBody>
      </p:sp>
      <p:sp>
        <p:nvSpPr>
          <p:cNvPr id="12"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444628"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438189" y="4343400"/>
            <a:ext cx="6267411" cy="990600"/>
          </a:xfrm>
        </p:spPr>
        <p:txBody>
          <a:bodyPr>
            <a:normAutofit/>
          </a:bodyPr>
          <a:lstStyle>
            <a:lvl1pPr marL="0" indent="0">
              <a:buFontTx/>
              <a:buNone/>
              <a:defRPr sz="24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Tree>
    <p:extLst>
      <p:ext uri="{BB962C8B-B14F-4D97-AF65-F5344CB8AC3E}">
        <p14:creationId xmlns:p14="http://schemas.microsoft.com/office/powerpoint/2010/main" val="57505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photo--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 y="877405"/>
            <a:ext cx="7315200" cy="5029200"/>
          </a:xfrm>
        </p:spPr>
        <p:txBody>
          <a:bodyPr lIns="457200" tIns="914400" rIns="365760" bIns="914400" anchor="t" anchorCtr="0">
            <a:normAutofit/>
          </a:bodyPr>
          <a:lstStyle>
            <a:lvl1pPr algn="l">
              <a:buNone/>
              <a:defRPr sz="3600" b="0">
                <a:solidFill>
                  <a:srgbClr val="FFFFFF"/>
                </a:solidFill>
                <a:latin typeface="Century Gothic" pitchFamily="34" charset="0"/>
              </a:defRPr>
            </a:lvl1pPr>
          </a:lstStyle>
          <a:p>
            <a:r>
              <a:rPr kumimoji="0" lang="en-US" dirty="0"/>
              <a:t>click to edit master title style</a:t>
            </a:r>
          </a:p>
        </p:txBody>
      </p:sp>
      <p:sp>
        <p:nvSpPr>
          <p:cNvPr id="3" name="Picture Placeholder 2"/>
          <p:cNvSpPr>
            <a:spLocks noGrp="1"/>
          </p:cNvSpPr>
          <p:nvPr>
            <p:ph type="pic" idx="1" hasCustomPrompt="1"/>
          </p:nvPr>
        </p:nvSpPr>
        <p:spPr>
          <a:xfrm>
            <a:off x="7620000" y="877404"/>
            <a:ext cx="4572000" cy="5029200"/>
          </a:xfrm>
          <a:noFill/>
          <a:ln>
            <a:noFill/>
          </a:ln>
        </p:spPr>
        <p:txBody>
          <a:bodyPr/>
          <a:lstStyle>
            <a:lvl1pPr marL="0" indent="0">
              <a:buNone/>
              <a:defRPr sz="3200" baseline="0"/>
            </a:lvl1pPr>
          </a:lstStyle>
          <a:p>
            <a:r>
              <a:rPr kumimoji="0" lang="en-US"/>
              <a:t>Click icon to add picture (or delete this box)</a:t>
            </a:r>
            <a:endParaRPr kumimoji="0" lang="en-US" dirty="0"/>
          </a:p>
        </p:txBody>
      </p:sp>
      <p:sp>
        <p:nvSpPr>
          <p:cNvPr id="12"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444628"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438189" y="4343400"/>
            <a:ext cx="6267411" cy="990600"/>
          </a:xfrm>
        </p:spPr>
        <p:txBody>
          <a:bodyPr>
            <a:normAutofit/>
          </a:bodyPr>
          <a:lstStyle>
            <a:lvl1pPr marL="0" indent="0">
              <a:buFontTx/>
              <a:buNone/>
              <a:defRPr sz="28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59375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a:t>click to edit master title style</a:t>
            </a:r>
          </a:p>
        </p:txBody>
      </p:sp>
      <p:sp>
        <p:nvSpPr>
          <p:cNvPr id="8" name="Date Placeholder 11"/>
          <p:cNvSpPr>
            <a:spLocks noGrp="1"/>
          </p:cNvSpPr>
          <p:nvPr>
            <p:ph type="dt" sz="half" idx="10"/>
          </p:nvPr>
        </p:nvSpPr>
        <p:spPr>
          <a:xfrm>
            <a:off x="8382000" y="6492680"/>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9" name="Slide Number Placeholder 12"/>
          <p:cNvSpPr>
            <a:spLocks noGrp="1"/>
          </p:cNvSpPr>
          <p:nvPr>
            <p:ph type="sldNum" sz="quarter" idx="11"/>
          </p:nvPr>
        </p:nvSpPr>
        <p:spPr>
          <a:xfrm>
            <a:off x="0" y="6492677"/>
            <a:ext cx="3200400" cy="365127"/>
          </a:xfrm>
          <a:prstGeom prst="rect">
            <a:avLst/>
          </a:prstGeom>
        </p:spPr>
        <p:txBody>
          <a:bodyPr lIns="0" tIns="0" rIns="0" bIns="0" anchor="t" anchorCtr="1">
            <a:noAutofit/>
          </a:bodyPr>
          <a:lstStyle>
            <a:lvl1pPr algn="l">
              <a:defRPr sz="1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0" name="Footer Placeholder 13"/>
          <p:cNvSpPr>
            <a:spLocks noGrp="1"/>
          </p:cNvSpPr>
          <p:nvPr>
            <p:ph type="ftr" sz="quarter" idx="12"/>
          </p:nvPr>
        </p:nvSpPr>
        <p:spPr>
          <a:xfrm>
            <a:off x="3581863" y="6492681"/>
            <a:ext cx="3809999"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 name="Picture Placeholder 2"/>
          <p:cNvSpPr>
            <a:spLocks noGrp="1"/>
          </p:cNvSpPr>
          <p:nvPr>
            <p:ph type="pic" idx="1" hasCustomPrompt="1"/>
          </p:nvPr>
        </p:nvSpPr>
        <p:spPr>
          <a:xfrm>
            <a:off x="3581862" y="563880"/>
            <a:ext cx="7619537" cy="4953000"/>
          </a:xfrm>
          <a:noFill/>
          <a:ln>
            <a:noFill/>
          </a:ln>
        </p:spPr>
        <p:txBody>
          <a:bodyPr/>
          <a:lstStyle>
            <a:lvl1pPr marL="0" indent="0">
              <a:buNone/>
              <a:defRPr sz="3200" baseline="0"/>
            </a:lvl1pPr>
          </a:lstStyle>
          <a:p>
            <a:r>
              <a:rPr kumimoji="0" lang="en-US"/>
              <a:t>Click icon to add picture (or delete this box)</a:t>
            </a:r>
            <a:endParaRPr kumimoji="0" lang="en-US" dirty="0"/>
          </a:p>
        </p:txBody>
      </p:sp>
    </p:spTree>
    <p:extLst>
      <p:ext uri="{BB962C8B-B14F-4D97-AF65-F5344CB8AC3E}">
        <p14:creationId xmlns:p14="http://schemas.microsoft.com/office/powerpoint/2010/main" val="2349869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and caption--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a:t>click to edit master title style</a:t>
            </a:r>
          </a:p>
        </p:txBody>
      </p:sp>
      <p:sp>
        <p:nvSpPr>
          <p:cNvPr id="8" name="Date Placeholder 11"/>
          <p:cNvSpPr>
            <a:spLocks noGrp="1"/>
          </p:cNvSpPr>
          <p:nvPr>
            <p:ph type="dt" sz="half" idx="10"/>
          </p:nvPr>
        </p:nvSpPr>
        <p:spPr>
          <a:xfrm>
            <a:off x="8382000" y="6492680"/>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9" name="Slide Number Placeholder 12"/>
          <p:cNvSpPr>
            <a:spLocks noGrp="1"/>
          </p:cNvSpPr>
          <p:nvPr>
            <p:ph type="sldNum" sz="quarter" idx="11"/>
          </p:nvPr>
        </p:nvSpPr>
        <p:spPr>
          <a:xfrm>
            <a:off x="0" y="6492677"/>
            <a:ext cx="3200400" cy="365127"/>
          </a:xfrm>
          <a:prstGeom prst="rect">
            <a:avLst/>
          </a:prstGeom>
        </p:spPr>
        <p:txBody>
          <a:bodyPr lIns="0" tIns="0" rIns="0" bIns="0" anchor="t" anchorCtr="1">
            <a:noAutofit/>
          </a:bodyPr>
          <a:lstStyle>
            <a:lvl1pPr algn="l">
              <a:defRPr sz="1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0" name="Footer Placeholder 13"/>
          <p:cNvSpPr>
            <a:spLocks noGrp="1"/>
          </p:cNvSpPr>
          <p:nvPr>
            <p:ph type="ftr" sz="quarter" idx="12"/>
          </p:nvPr>
        </p:nvSpPr>
        <p:spPr>
          <a:xfrm>
            <a:off x="3581863" y="6492681"/>
            <a:ext cx="3809999"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6" name="Picture Placeholder 2"/>
          <p:cNvSpPr>
            <a:spLocks noGrp="1"/>
          </p:cNvSpPr>
          <p:nvPr>
            <p:ph type="pic" idx="1" hasCustomPrompt="1"/>
          </p:nvPr>
        </p:nvSpPr>
        <p:spPr>
          <a:xfrm>
            <a:off x="3581862" y="563880"/>
            <a:ext cx="7619537" cy="4953000"/>
          </a:xfrm>
          <a:noFill/>
          <a:ln>
            <a:noFill/>
          </a:ln>
        </p:spPr>
        <p:txBody>
          <a:bodyPr/>
          <a:lstStyle>
            <a:lvl1pPr marL="0" indent="0">
              <a:buNone/>
              <a:defRPr sz="3200" baseline="0"/>
            </a:lvl1pPr>
          </a:lstStyle>
          <a:p>
            <a:r>
              <a:rPr kumimoji="0" lang="en-US"/>
              <a:t>Click icon to add picture (or delete this box)</a:t>
            </a:r>
            <a:endParaRPr kumimoji="0" lang="en-US" dirty="0"/>
          </a:p>
        </p:txBody>
      </p:sp>
      <p:sp>
        <p:nvSpPr>
          <p:cNvPr id="3" name="Rectangle 2"/>
          <p:cNvSpPr/>
          <p:nvPr userDrawn="1"/>
        </p:nvSpPr>
        <p:spPr>
          <a:xfrm>
            <a:off x="11483788" y="-6030"/>
            <a:ext cx="484094" cy="686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59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boxes">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477286"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Content Placeholder 10"/>
          <p:cNvSpPr>
            <a:spLocks noGrp="1"/>
          </p:cNvSpPr>
          <p:nvPr>
            <p:ph sz="quarter" idx="2" hasCustomPrompt="1"/>
          </p:nvPr>
        </p:nvSpPr>
        <p:spPr>
          <a:xfrm>
            <a:off x="469241" y="2297645"/>
            <a:ext cx="5486400" cy="3581400"/>
          </a:xfrm>
          <a:ln w="3175">
            <a:solidFill>
              <a:schemeClr val="tx1">
                <a:lumMod val="50000"/>
                <a:lumOff val="50000"/>
              </a:schemeClr>
            </a:solidFill>
          </a:ln>
        </p:spPr>
        <p:txBody>
          <a:bodyPr lIns="137160" tIns="91440" rIns="91440"/>
          <a:lstStyle>
            <a:lvl1pPr>
              <a:buClr>
                <a:schemeClr val="accent2"/>
              </a:buClr>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000">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a:t>click to edit master </a:t>
            </a:r>
            <a:r>
              <a:rPr lang="en-US"/>
              <a:t>text styles</a:t>
            </a:r>
            <a:endParaRPr lang="en-US" dirty="0"/>
          </a:p>
        </p:txBody>
      </p:sp>
      <p:sp>
        <p:nvSpPr>
          <p:cNvPr id="8" name="Content Placeholder 12"/>
          <p:cNvSpPr>
            <a:spLocks noGrp="1"/>
          </p:cNvSpPr>
          <p:nvPr>
            <p:ph sz="quarter" idx="4" hasCustomPrompt="1"/>
          </p:nvPr>
        </p:nvSpPr>
        <p:spPr>
          <a:xfrm>
            <a:off x="6324600" y="2297645"/>
            <a:ext cx="5486400" cy="3581400"/>
          </a:xfrm>
          <a:ln w="3175">
            <a:solidFill>
              <a:schemeClr val="tx1">
                <a:lumMod val="50000"/>
                <a:lumOff val="50000"/>
              </a:schemeClr>
            </a:solidFill>
          </a:ln>
        </p:spPr>
        <p:txBody>
          <a:bodyPr lIns="137160" tIns="91440" rIns="91440"/>
          <a:lstStyle>
            <a:lvl1pPr>
              <a:buClr>
                <a:schemeClr val="accent2"/>
              </a:buClr>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a:t>click to edit master </a:t>
            </a:r>
            <a:r>
              <a:rPr lang="en-US"/>
              <a:t>text styles</a:t>
            </a:r>
            <a:endParaRPr lang="en-US" dirty="0"/>
          </a:p>
        </p:txBody>
      </p:sp>
      <p:sp>
        <p:nvSpPr>
          <p:cNvPr id="9" name="Text Placeholder 15"/>
          <p:cNvSpPr>
            <a:spLocks noGrp="1"/>
          </p:cNvSpPr>
          <p:nvPr>
            <p:ph type="body" sz="quarter" idx="1" hasCustomPrompt="1"/>
          </p:nvPr>
        </p:nvSpPr>
        <p:spPr>
          <a:xfrm>
            <a:off x="477286" y="1655309"/>
            <a:ext cx="5486400" cy="640080"/>
          </a:xfrm>
          <a:solidFill>
            <a:schemeClr val="accent4"/>
          </a:solidFill>
          <a:ln w="3175">
            <a:solidFill>
              <a:schemeClr val="accent3"/>
            </a:solidFill>
          </a:ln>
        </p:spPr>
        <p:txBody>
          <a:bodyPr lIns="182880" rIns="91440" rtlCol="0" anchor="ctr">
            <a:normAutofit/>
          </a:bodyPr>
          <a:lstStyle>
            <a:lvl1pPr marL="0" indent="0">
              <a:buFontTx/>
              <a:buNone/>
              <a:defRPr sz="2400" b="0">
                <a:solidFill>
                  <a:srgbClr val="FFFFFF"/>
                </a:solidFill>
                <a:latin typeface="Century Gothic" pitchFamily="34" charset="0"/>
              </a:defRPr>
            </a:lvl1pPr>
          </a:lstStyle>
          <a:p>
            <a:pPr lvl="0" eaLnBrk="1" latinLnBrk="0" hangingPunct="1"/>
            <a:r>
              <a:rPr kumimoji="0" lang="en-US" dirty="0"/>
              <a:t>click to edit master text styles</a:t>
            </a:r>
          </a:p>
        </p:txBody>
      </p:sp>
      <p:sp>
        <p:nvSpPr>
          <p:cNvPr id="13" name="Text Placeholder 14"/>
          <p:cNvSpPr>
            <a:spLocks noGrp="1"/>
          </p:cNvSpPr>
          <p:nvPr>
            <p:ph type="body" sz="quarter" idx="3" hasCustomPrompt="1"/>
          </p:nvPr>
        </p:nvSpPr>
        <p:spPr>
          <a:xfrm>
            <a:off x="6324600" y="1653540"/>
            <a:ext cx="5486400" cy="640080"/>
          </a:xfrm>
          <a:solidFill>
            <a:schemeClr val="accent4"/>
          </a:solidFill>
          <a:ln w="3175">
            <a:solidFill>
              <a:schemeClr val="accent3"/>
            </a:solidFill>
          </a:ln>
        </p:spPr>
        <p:txBody>
          <a:bodyPr lIns="182880" rIns="91440" rtlCol="0" anchor="ctr">
            <a:normAutofit/>
          </a:bodyPr>
          <a:lstStyle>
            <a:lvl1pPr marL="0" indent="0">
              <a:buFontTx/>
              <a:buNone/>
              <a:defRPr sz="2400" b="0">
                <a:solidFill>
                  <a:srgbClr val="FFFFFF"/>
                </a:solidFill>
                <a:latin typeface="Century Gothic" pitchFamily="34" charset="0"/>
              </a:defRPr>
            </a:lvl1pPr>
          </a:lstStyle>
          <a:p>
            <a:pPr lvl="0" eaLnBrk="1" latinLnBrk="0" hangingPunct="1"/>
            <a:r>
              <a:rPr kumimoji="0" lang="en-US" dirty="0"/>
              <a:t>click to edit master text styles</a:t>
            </a:r>
          </a:p>
        </p:txBody>
      </p:sp>
      <p:sp>
        <p:nvSpPr>
          <p:cNvPr id="14" name="Title Placeholder 21"/>
          <p:cNvSpPr>
            <a:spLocks noGrp="1"/>
          </p:cNvSpPr>
          <p:nvPr>
            <p:ph type="title" hasCustomPrompt="1"/>
          </p:nvPr>
        </p:nvSpPr>
        <p:spPr>
          <a:xfrm>
            <a:off x="0" y="0"/>
            <a:ext cx="12192000" cy="1371600"/>
          </a:xfrm>
          <a:prstGeom prst="rect">
            <a:avLst/>
          </a:prstGeom>
          <a:solidFill>
            <a:schemeClr val="accent1"/>
          </a:solidFill>
        </p:spPr>
        <p:txBody>
          <a:bodyPr vert="horz" lIns="548640" tIns="91440" rIns="274320" bIns="0" anchor="ctr">
            <a:normAutofit/>
          </a:bodyPr>
          <a:lstStyle>
            <a:lvl1pPr algn="l">
              <a:defRPr>
                <a:solidFill>
                  <a:schemeClr val="bg1"/>
                </a:solidFill>
              </a:defRPr>
            </a:lvl1pPr>
          </a:lstStyle>
          <a:p>
            <a:r>
              <a:rPr kumimoji="0" lang="en-US"/>
              <a:t>click to edit master title style</a:t>
            </a:r>
            <a:endParaRPr kumimoji="0"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Tree>
    <p:extLst>
      <p:ext uri="{BB962C8B-B14F-4D97-AF65-F5344CB8AC3E}">
        <p14:creationId xmlns:p14="http://schemas.microsoft.com/office/powerpoint/2010/main" val="376357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o boxes--no logo">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477286"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Content Placeholder 10"/>
          <p:cNvSpPr>
            <a:spLocks noGrp="1"/>
          </p:cNvSpPr>
          <p:nvPr>
            <p:ph sz="quarter" idx="2" hasCustomPrompt="1"/>
          </p:nvPr>
        </p:nvSpPr>
        <p:spPr>
          <a:xfrm>
            <a:off x="469241" y="2297645"/>
            <a:ext cx="5486400" cy="3581400"/>
          </a:xfrm>
          <a:ln w="3175">
            <a:solidFill>
              <a:schemeClr val="tx1">
                <a:lumMod val="50000"/>
                <a:lumOff val="50000"/>
              </a:schemeClr>
            </a:solidFill>
          </a:ln>
        </p:spPr>
        <p:txBody>
          <a:bodyPr lIns="137160" tIns="91440" rIns="91440"/>
          <a:lstStyle>
            <a:lvl1pPr>
              <a:buClr>
                <a:schemeClr val="accent2"/>
              </a:buClr>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000">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a:t>click to edit master </a:t>
            </a:r>
            <a:r>
              <a:rPr lang="en-US"/>
              <a:t>text styles</a:t>
            </a:r>
            <a:endParaRPr lang="en-US" dirty="0"/>
          </a:p>
        </p:txBody>
      </p:sp>
      <p:sp>
        <p:nvSpPr>
          <p:cNvPr id="8" name="Content Placeholder 12"/>
          <p:cNvSpPr>
            <a:spLocks noGrp="1"/>
          </p:cNvSpPr>
          <p:nvPr>
            <p:ph sz="quarter" idx="4" hasCustomPrompt="1"/>
          </p:nvPr>
        </p:nvSpPr>
        <p:spPr>
          <a:xfrm>
            <a:off x="6324600" y="2297645"/>
            <a:ext cx="5486400" cy="3581400"/>
          </a:xfrm>
          <a:ln w="3175">
            <a:solidFill>
              <a:schemeClr val="tx1">
                <a:lumMod val="50000"/>
                <a:lumOff val="50000"/>
              </a:schemeClr>
            </a:solidFill>
          </a:ln>
        </p:spPr>
        <p:txBody>
          <a:bodyPr lIns="137160" tIns="91440" rIns="91440"/>
          <a:lstStyle>
            <a:lvl1pPr>
              <a:buClr>
                <a:schemeClr val="accent2"/>
              </a:buClr>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a:t>click to edit master </a:t>
            </a:r>
            <a:r>
              <a:rPr lang="en-US"/>
              <a:t>text styles</a:t>
            </a:r>
            <a:endParaRPr lang="en-US" dirty="0"/>
          </a:p>
        </p:txBody>
      </p:sp>
      <p:sp>
        <p:nvSpPr>
          <p:cNvPr id="9" name="Text Placeholder 15"/>
          <p:cNvSpPr>
            <a:spLocks noGrp="1"/>
          </p:cNvSpPr>
          <p:nvPr>
            <p:ph type="body" sz="quarter" idx="1" hasCustomPrompt="1"/>
          </p:nvPr>
        </p:nvSpPr>
        <p:spPr>
          <a:xfrm>
            <a:off x="477286" y="1655309"/>
            <a:ext cx="5486400" cy="640080"/>
          </a:xfrm>
          <a:solidFill>
            <a:schemeClr val="accent4"/>
          </a:solidFill>
          <a:ln w="3175">
            <a:solidFill>
              <a:schemeClr val="accent3"/>
            </a:solidFill>
          </a:ln>
        </p:spPr>
        <p:txBody>
          <a:bodyPr lIns="182880" rIns="91440" rtlCol="0" anchor="ctr">
            <a:normAutofit/>
          </a:bodyPr>
          <a:lstStyle>
            <a:lvl1pPr marL="0" indent="0">
              <a:buFontTx/>
              <a:buNone/>
              <a:defRPr sz="2400" b="0">
                <a:solidFill>
                  <a:srgbClr val="FFFFFF"/>
                </a:solidFill>
                <a:latin typeface="Century Gothic" pitchFamily="34" charset="0"/>
              </a:defRPr>
            </a:lvl1pPr>
          </a:lstStyle>
          <a:p>
            <a:pPr lvl="0" eaLnBrk="1" latinLnBrk="0" hangingPunct="1"/>
            <a:r>
              <a:rPr kumimoji="0" lang="en-US" dirty="0"/>
              <a:t>click to edit master text styles</a:t>
            </a:r>
          </a:p>
        </p:txBody>
      </p:sp>
      <p:sp>
        <p:nvSpPr>
          <p:cNvPr id="13" name="Text Placeholder 14"/>
          <p:cNvSpPr>
            <a:spLocks noGrp="1"/>
          </p:cNvSpPr>
          <p:nvPr>
            <p:ph type="body" sz="quarter" idx="3" hasCustomPrompt="1"/>
          </p:nvPr>
        </p:nvSpPr>
        <p:spPr>
          <a:xfrm>
            <a:off x="6324600" y="1653540"/>
            <a:ext cx="5486400" cy="640080"/>
          </a:xfrm>
          <a:solidFill>
            <a:schemeClr val="accent4"/>
          </a:solidFill>
          <a:ln w="3175">
            <a:solidFill>
              <a:schemeClr val="accent3"/>
            </a:solidFill>
          </a:ln>
        </p:spPr>
        <p:txBody>
          <a:bodyPr lIns="182880" rIns="91440" rtlCol="0" anchor="ctr">
            <a:normAutofit/>
          </a:bodyPr>
          <a:lstStyle>
            <a:lvl1pPr marL="0" indent="0">
              <a:buFontTx/>
              <a:buNone/>
              <a:defRPr sz="2400" b="0">
                <a:solidFill>
                  <a:srgbClr val="FFFFFF"/>
                </a:solidFill>
                <a:latin typeface="Century Gothic" pitchFamily="34" charset="0"/>
              </a:defRPr>
            </a:lvl1pPr>
          </a:lstStyle>
          <a:p>
            <a:pPr lvl="0" eaLnBrk="1" latinLnBrk="0" hangingPunct="1"/>
            <a:r>
              <a:rPr kumimoji="0" lang="en-US" dirty="0"/>
              <a:t>click to edit master text styles</a:t>
            </a:r>
          </a:p>
        </p:txBody>
      </p:sp>
      <p:sp>
        <p:nvSpPr>
          <p:cNvPr id="14" name="Title Placeholder 21"/>
          <p:cNvSpPr>
            <a:spLocks noGrp="1"/>
          </p:cNvSpPr>
          <p:nvPr>
            <p:ph type="title" hasCustomPrompt="1"/>
          </p:nvPr>
        </p:nvSpPr>
        <p:spPr>
          <a:xfrm>
            <a:off x="0" y="0"/>
            <a:ext cx="12192000" cy="1371600"/>
          </a:xfrm>
          <a:prstGeom prst="rect">
            <a:avLst/>
          </a:prstGeom>
          <a:solidFill>
            <a:schemeClr val="accent1"/>
          </a:solidFill>
        </p:spPr>
        <p:txBody>
          <a:bodyPr vert="horz" lIns="548640" tIns="91440" rIns="274320" bIns="0" anchor="ctr">
            <a:normAutofit/>
          </a:bodyPr>
          <a:lstStyle>
            <a:lvl1pPr algn="l">
              <a:defRPr>
                <a:solidFill>
                  <a:schemeClr val="bg1"/>
                </a:solidFill>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93479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no logo">
    <p:spTree>
      <p:nvGrpSpPr>
        <p:cNvPr id="1" name=""/>
        <p:cNvGrpSpPr/>
        <p:nvPr/>
      </p:nvGrpSpPr>
      <p:grpSpPr>
        <a:xfrm>
          <a:off x="0" y="0"/>
          <a:ext cx="0" cy="0"/>
          <a:chOff x="0" y="0"/>
          <a:chExt cx="0" cy="0"/>
        </a:xfrm>
      </p:grpSpPr>
      <p:sp>
        <p:nvSpPr>
          <p:cNvPr id="10" name="Rectangle 9"/>
          <p:cNvSpPr/>
          <p:nvPr/>
        </p:nvSpPr>
        <p:spPr>
          <a:xfrm>
            <a:off x="10058400" y="877406"/>
            <a:ext cx="2133600" cy="4989993"/>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1" y="877406"/>
            <a:ext cx="9906001" cy="4989993"/>
          </a:xfrm>
        </p:spPr>
        <p:txBody>
          <a:bodyPr lIns="640080" tIns="914400" rIns="365760" bIns="1828800" anchor="ctr">
            <a:normAutofit/>
          </a:bodyPr>
          <a:lstStyle>
            <a:lvl1pPr algn="l">
              <a:buNone/>
              <a:defRPr sz="3600" b="0">
                <a:solidFill>
                  <a:srgbClr val="FFFFFF"/>
                </a:solidFill>
                <a:latin typeface="Century Gothic" pitchFamily="34" charset="0"/>
              </a:defRPr>
            </a:lvl1pPr>
          </a:lstStyle>
          <a:p>
            <a:r>
              <a:rPr kumimoji="0" lang="en-US" dirty="0"/>
              <a:t>click to edit master title style</a:t>
            </a:r>
          </a:p>
        </p:txBody>
      </p:sp>
      <p:sp>
        <p:nvSpPr>
          <p:cNvPr id="12" name="Date Placeholder 11"/>
          <p:cNvSpPr>
            <a:spLocks noGrp="1"/>
          </p:cNvSpPr>
          <p:nvPr>
            <p:ph type="dt" sz="half" idx="10"/>
          </p:nvPr>
        </p:nvSpPr>
        <p:spPr>
          <a:xfrm>
            <a:off x="8040189" y="6492875"/>
            <a:ext cx="1865811"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609600" y="6446837"/>
            <a:ext cx="117477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3068086" y="6492681"/>
            <a:ext cx="3199680"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609600" y="4343400"/>
            <a:ext cx="7582990" cy="990600"/>
          </a:xfrm>
        </p:spPr>
        <p:txBody>
          <a:bodyPr>
            <a:normAutofit/>
          </a:bodyPr>
          <a:lstStyle>
            <a:lvl1pPr marL="0" indent="0">
              <a:buFontTx/>
              <a:buNone/>
              <a:defRPr sz="28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339093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Title Placeholder 21"/>
          <p:cNvSpPr>
            <a:spLocks noGrp="1"/>
          </p:cNvSpPr>
          <p:nvPr>
            <p:ph type="title" hasCustomPrompt="1"/>
          </p:nvPr>
        </p:nvSpPr>
        <p:spPr>
          <a:xfrm>
            <a:off x="0" y="-2"/>
            <a:ext cx="3200400" cy="6867144"/>
          </a:xfrm>
          <a:prstGeom prst="rect">
            <a:avLst/>
          </a:prstGeom>
        </p:spPr>
        <p:txBody>
          <a:bodyPr vert="horz" lIns="274320" tIns="1188720" rIns="274320" bIns="914400" anchor="t" anchorCtr="0">
            <a:normAutofit/>
          </a:bodyPr>
          <a:lstStyle>
            <a:lvl1pPr>
              <a:defRPr sz="3200">
                <a:latin typeface="Century Gothic" panose="020B0502020202020204" pitchFamily="34" charset="0"/>
                <a:ea typeface="Segoe UI" panose="020B0502040204020203" pitchFamily="34" charset="0"/>
                <a:cs typeface="Segoe UI" panose="020B0502040204020203" pitchFamily="34" charset="0"/>
              </a:defRPr>
            </a:lvl1pPr>
          </a:lstStyle>
          <a:p>
            <a:r>
              <a:rPr kumimoji="0" lang="en-US"/>
              <a:t>click to edit master title style</a:t>
            </a:r>
            <a:endParaRPr kumimoji="0" lang="en-US" dirty="0"/>
          </a:p>
        </p:txBody>
      </p:sp>
      <p:sp>
        <p:nvSpPr>
          <p:cNvPr id="9" name="Date Placeholder 11"/>
          <p:cNvSpPr>
            <a:spLocks noGrp="1"/>
          </p:cNvSpPr>
          <p:nvPr>
            <p:ph type="dt" sz="half" idx="10"/>
          </p:nvPr>
        </p:nvSpPr>
        <p:spPr>
          <a:xfrm>
            <a:off x="8382000" y="6492680"/>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0" name="Slide Number Placeholder 12"/>
          <p:cNvSpPr>
            <a:spLocks noGrp="1"/>
          </p:cNvSpPr>
          <p:nvPr>
            <p:ph type="sldNum" sz="quarter" idx="11"/>
          </p:nvPr>
        </p:nvSpPr>
        <p:spPr>
          <a:xfrm>
            <a:off x="0" y="6492677"/>
            <a:ext cx="3200400" cy="365127"/>
          </a:xfrm>
          <a:prstGeom prst="rect">
            <a:avLst/>
          </a:prstGeom>
        </p:spPr>
        <p:txBody>
          <a:bodyPr lIns="0" tIns="0" rIns="0" bIns="0" anchor="t" anchorCtr="1">
            <a:noAutofit/>
          </a:bodyPr>
          <a:lstStyle>
            <a:lvl1pPr algn="l">
              <a:defRPr sz="1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1" name="Footer Placeholder 13"/>
          <p:cNvSpPr>
            <a:spLocks noGrp="1"/>
          </p:cNvSpPr>
          <p:nvPr>
            <p:ph type="ftr" sz="quarter" idx="12"/>
          </p:nvPr>
        </p:nvSpPr>
        <p:spPr>
          <a:xfrm>
            <a:off x="3581863" y="6492681"/>
            <a:ext cx="3809999"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19" name="Text Placeholder 12"/>
          <p:cNvSpPr>
            <a:spLocks noGrp="1"/>
          </p:cNvSpPr>
          <p:nvPr>
            <p:ph idx="1" hasCustomPrompt="1"/>
          </p:nvPr>
        </p:nvSpPr>
        <p:spPr>
          <a:xfrm>
            <a:off x="3581863" y="624669"/>
            <a:ext cx="7543337" cy="5705856"/>
          </a:xfrm>
          <a:prstGeom prst="rect">
            <a:avLst/>
          </a:prstGeom>
        </p:spPr>
        <p:txBody>
          <a:bodyPr vert="horz" lIns="0" tIns="0" rIns="0" bIns="0">
            <a:normAutofit/>
          </a:bodyPr>
          <a:lstStyle>
            <a:lvl1pPr>
              <a:defRPr/>
            </a:lvl1pPr>
            <a:lvl2pPr>
              <a:defRPr/>
            </a:lvl2pPr>
            <a:lvl3pPr>
              <a:defRPr/>
            </a:lvl3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p:txBody>
      </p:sp>
    </p:spTree>
    <p:extLst>
      <p:ext uri="{BB962C8B-B14F-4D97-AF65-F5344CB8AC3E}">
        <p14:creationId xmlns:p14="http://schemas.microsoft.com/office/powerpoint/2010/main" val="20966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12" name="Title Placeholder 21"/>
          <p:cNvSpPr>
            <a:spLocks noGrp="1"/>
          </p:cNvSpPr>
          <p:nvPr>
            <p:ph type="title" hasCustomPrompt="1"/>
          </p:nvPr>
        </p:nvSpPr>
        <p:spPr>
          <a:xfrm>
            <a:off x="0" y="-2"/>
            <a:ext cx="3200400" cy="6867144"/>
          </a:xfrm>
          <a:prstGeom prst="rect">
            <a:avLst/>
          </a:prstGeom>
        </p:spPr>
        <p:txBody>
          <a:bodyPr vert="horz" lIns="274320" tIns="1188720" rIns="274320" bIns="914400" anchor="t" anchorCtr="0">
            <a:normAutofit/>
          </a:bodyPr>
          <a:lstStyle>
            <a:lvl1pPr>
              <a:defRPr/>
            </a:lvl1pPr>
          </a:lstStyle>
          <a:p>
            <a:r>
              <a:rPr kumimoji="0" lang="en-US"/>
              <a:t>click to edit master title style</a:t>
            </a:r>
            <a:endParaRPr kumimoji="0" lang="en-US" dirty="0"/>
          </a:p>
        </p:txBody>
      </p:sp>
      <p:sp>
        <p:nvSpPr>
          <p:cNvPr id="13" name="Date Placeholder 11"/>
          <p:cNvSpPr>
            <a:spLocks noGrp="1"/>
          </p:cNvSpPr>
          <p:nvPr>
            <p:ph type="dt" sz="half" idx="2"/>
          </p:nvPr>
        </p:nvSpPr>
        <p:spPr>
          <a:xfrm>
            <a:off x="8382000"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4" name="Slide Number Placeholder 12"/>
          <p:cNvSpPr>
            <a:spLocks noGrp="1"/>
          </p:cNvSpPr>
          <p:nvPr>
            <p:ph type="sldNum" sz="quarter" idx="4"/>
          </p:nvPr>
        </p:nvSpPr>
        <p:spPr>
          <a:xfrm>
            <a:off x="0" y="6492874"/>
            <a:ext cx="3200400" cy="365126"/>
          </a:xfrm>
          <a:prstGeom prst="rect">
            <a:avLst/>
          </a:prstGeom>
        </p:spPr>
        <p:txBody>
          <a:bodyPr lIns="0" tIns="0" rIns="0" bIns="0" anchor="t" anchorCtr="1">
            <a:noAutofit/>
          </a:bodyPr>
          <a:lstStyle>
            <a:lvl1pPr algn="l">
              <a:defRPr sz="1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6" name="Footer Placeholder 13"/>
          <p:cNvSpPr>
            <a:spLocks noGrp="1"/>
          </p:cNvSpPr>
          <p:nvPr>
            <p:ph type="ftr" sz="quarter" idx="3"/>
          </p:nvPr>
        </p:nvSpPr>
        <p:spPr>
          <a:xfrm>
            <a:off x="3581400" y="6492874"/>
            <a:ext cx="4133541"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6200" y="5715000"/>
            <a:ext cx="457200" cy="456000"/>
          </a:xfrm>
          <a:prstGeom prst="rect">
            <a:avLst/>
          </a:prstGeom>
        </p:spPr>
      </p:pic>
      <p:sp>
        <p:nvSpPr>
          <p:cNvPr id="10" name="Rectangle 9"/>
          <p:cNvSpPr/>
          <p:nvPr/>
        </p:nvSpPr>
        <p:spPr>
          <a:xfrm>
            <a:off x="11499842" y="1"/>
            <a:ext cx="463558" cy="5561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06200" y="6324600"/>
            <a:ext cx="4572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30000" y="-2"/>
            <a:ext cx="6096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62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ndscape--with logo">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
        <p:nvSpPr>
          <p:cNvPr id="3" name="Text Placeholder 2"/>
          <p:cNvSpPr>
            <a:spLocks noGrp="1"/>
          </p:cNvSpPr>
          <p:nvPr>
            <p:ph type="body" sz="quarter" idx="13" hasCustomPrompt="1"/>
          </p:nvPr>
        </p:nvSpPr>
        <p:spPr>
          <a:xfrm>
            <a:off x="0" y="0"/>
            <a:ext cx="12192000" cy="1117600"/>
          </a:xfrm>
          <a:solidFill>
            <a:schemeClr val="accent1"/>
          </a:solidFill>
        </p:spPr>
        <p:txBody>
          <a:bodyPr lIns="457200" anchor="ctr" anchorCtr="0"/>
          <a:lstStyle>
            <a:lvl1pPr marL="0" indent="0">
              <a:buNone/>
              <a:defRPr baseline="0">
                <a:solidFill>
                  <a:schemeClr val="bg1"/>
                </a:solidFill>
                <a:latin typeface="+mj-lt"/>
              </a:defRPr>
            </a:lvl1pPr>
          </a:lstStyle>
          <a:p>
            <a:pPr lvl="0"/>
            <a:r>
              <a:rPr lang="en-US">
                <a:latin typeface="+mj-lt"/>
              </a:rPr>
              <a:t>click to edit master title style </a:t>
            </a:r>
            <a:endParaRPr lang="en-US"/>
          </a:p>
        </p:txBody>
      </p:sp>
    </p:spTree>
    <p:extLst>
      <p:ext uri="{BB962C8B-B14F-4D97-AF65-F5344CB8AC3E}">
        <p14:creationId xmlns:p14="http://schemas.microsoft.com/office/powerpoint/2010/main" val="22439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ndscape--no logo">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3" name="Text Placeholder 2"/>
          <p:cNvSpPr>
            <a:spLocks noGrp="1"/>
          </p:cNvSpPr>
          <p:nvPr>
            <p:ph type="body" sz="quarter" idx="13" hasCustomPrompt="1"/>
          </p:nvPr>
        </p:nvSpPr>
        <p:spPr>
          <a:xfrm>
            <a:off x="0" y="0"/>
            <a:ext cx="12192000" cy="1117600"/>
          </a:xfrm>
          <a:solidFill>
            <a:schemeClr val="accent1"/>
          </a:solidFill>
        </p:spPr>
        <p:txBody>
          <a:bodyPr lIns="457200" anchor="ctr" anchorCtr="0"/>
          <a:lstStyle>
            <a:lvl1pPr marL="0" indent="0">
              <a:buNone/>
              <a:defRPr baseline="0">
                <a:solidFill>
                  <a:schemeClr val="bg1"/>
                </a:solidFill>
                <a:latin typeface="+mj-lt"/>
              </a:defRPr>
            </a:lvl1pPr>
          </a:lstStyle>
          <a:p>
            <a:pPr lvl="0"/>
            <a:r>
              <a:rPr lang="en-US">
                <a:latin typeface="+mj-lt"/>
              </a:rPr>
              <a:t>click to edit master title style </a:t>
            </a:r>
            <a:endParaRPr lang="en-US"/>
          </a:p>
        </p:txBody>
      </p:sp>
    </p:spTree>
    <p:extLst>
      <p:ext uri="{BB962C8B-B14F-4D97-AF65-F5344CB8AC3E}">
        <p14:creationId xmlns:p14="http://schemas.microsoft.com/office/powerpoint/2010/main" val="134605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p:spTree>
      <p:nvGrpSpPr>
        <p:cNvPr id="1" name=""/>
        <p:cNvGrpSpPr/>
        <p:nvPr/>
      </p:nvGrpSpPr>
      <p:grpSpPr>
        <a:xfrm>
          <a:off x="0" y="0"/>
          <a:ext cx="0" cy="0"/>
          <a:chOff x="0" y="0"/>
          <a:chExt cx="0" cy="0"/>
        </a:xfrm>
      </p:grpSpPr>
      <p:sp>
        <p:nvSpPr>
          <p:cNvPr id="10" name="Rectangle 9"/>
          <p:cNvSpPr/>
          <p:nvPr/>
        </p:nvSpPr>
        <p:spPr>
          <a:xfrm>
            <a:off x="10058400" y="1249363"/>
            <a:ext cx="2133600" cy="1189037"/>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0" y="1249363"/>
            <a:ext cx="9906001" cy="1189037"/>
          </a:xfrm>
        </p:spPr>
        <p:txBody>
          <a:bodyPr lIns="640080" tIns="365760" rIns="365760" bIns="457200" anchor="ctr" anchorCtr="0">
            <a:noAutofit/>
          </a:bodyPr>
          <a:lstStyle>
            <a:lvl1pPr algn="l">
              <a:buNone/>
              <a:defRPr sz="3200" b="0">
                <a:solidFill>
                  <a:srgbClr val="FFFFFF"/>
                </a:solidFill>
                <a:latin typeface="Century Gothic" pitchFamily="34" charset="0"/>
              </a:defRPr>
            </a:lvl1pPr>
          </a:lstStyle>
          <a:p>
            <a:r>
              <a:rPr kumimoji="0" lang="en-US" dirty="0"/>
              <a:t>click to edit master title style</a:t>
            </a:r>
          </a:p>
        </p:txBody>
      </p:sp>
      <p:sp>
        <p:nvSpPr>
          <p:cNvPr id="12"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4"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609600" y="2819400"/>
            <a:ext cx="7582990" cy="990600"/>
          </a:xfrm>
        </p:spPr>
        <p:txBody>
          <a:bodyPr>
            <a:normAutofit/>
          </a:bodyPr>
          <a:lstStyle>
            <a:lvl1pPr marL="0" indent="0">
              <a:buFontTx/>
              <a:buNone/>
              <a:defRPr sz="28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
        <p:nvSpPr>
          <p:cNvPr id="11" name="Rectangle 10"/>
          <p:cNvSpPr/>
          <p:nvPr/>
        </p:nvSpPr>
        <p:spPr>
          <a:xfrm>
            <a:off x="10058400" y="1249363"/>
            <a:ext cx="2133600" cy="1189037"/>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Tree>
    <p:extLst>
      <p:ext uri="{BB962C8B-B14F-4D97-AF65-F5344CB8AC3E}">
        <p14:creationId xmlns:p14="http://schemas.microsoft.com/office/powerpoint/2010/main" val="153972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no logo">
    <p:spTree>
      <p:nvGrpSpPr>
        <p:cNvPr id="1" name=""/>
        <p:cNvGrpSpPr/>
        <p:nvPr/>
      </p:nvGrpSpPr>
      <p:grpSpPr>
        <a:xfrm>
          <a:off x="0" y="0"/>
          <a:ext cx="0" cy="0"/>
          <a:chOff x="0" y="0"/>
          <a:chExt cx="0" cy="0"/>
        </a:xfrm>
      </p:grpSpPr>
      <p:sp>
        <p:nvSpPr>
          <p:cNvPr id="10" name="Rectangle 9"/>
          <p:cNvSpPr/>
          <p:nvPr/>
        </p:nvSpPr>
        <p:spPr>
          <a:xfrm>
            <a:off x="10058400" y="1249363"/>
            <a:ext cx="2133600" cy="1189037"/>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0" y="1249363"/>
            <a:ext cx="9906001" cy="1189037"/>
          </a:xfrm>
        </p:spPr>
        <p:txBody>
          <a:bodyPr lIns="640080" tIns="365760" rIns="365760" bIns="457200" anchor="ctr" anchorCtr="0">
            <a:noAutofit/>
          </a:bodyPr>
          <a:lstStyle>
            <a:lvl1pPr algn="l">
              <a:buNone/>
              <a:defRPr sz="3200" b="0">
                <a:solidFill>
                  <a:srgbClr val="FFFFFF"/>
                </a:solidFill>
                <a:latin typeface="Century Gothic" pitchFamily="34" charset="0"/>
              </a:defRPr>
            </a:lvl1pPr>
          </a:lstStyle>
          <a:p>
            <a:r>
              <a:rPr kumimoji="0" lang="en-US" dirty="0"/>
              <a:t>click to edit master title style</a:t>
            </a:r>
          </a:p>
        </p:txBody>
      </p:sp>
      <p:sp>
        <p:nvSpPr>
          <p:cNvPr id="12"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3"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4"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4" name="Text Placeholder 3"/>
          <p:cNvSpPr>
            <a:spLocks noGrp="1"/>
          </p:cNvSpPr>
          <p:nvPr>
            <p:ph type="body" sz="half" idx="2" hasCustomPrompt="1"/>
          </p:nvPr>
        </p:nvSpPr>
        <p:spPr>
          <a:xfrm>
            <a:off x="609600" y="2819400"/>
            <a:ext cx="7582990" cy="990600"/>
          </a:xfrm>
        </p:spPr>
        <p:txBody>
          <a:bodyPr>
            <a:normAutofit/>
          </a:bodyPr>
          <a:lstStyle>
            <a:lvl1pPr marL="0" indent="0">
              <a:buFontTx/>
              <a:buNone/>
              <a:defRPr sz="2800" b="1">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
        <p:nvSpPr>
          <p:cNvPr id="11" name="Rectangle 10"/>
          <p:cNvSpPr/>
          <p:nvPr/>
        </p:nvSpPr>
        <p:spPr>
          <a:xfrm>
            <a:off x="10058400" y="1249363"/>
            <a:ext cx="2133600" cy="1189037"/>
          </a:xfrm>
          <a:prstGeom prst="rect">
            <a:avLst/>
          </a:prstGeom>
          <a:solidFill>
            <a:schemeClr val="accent2">
              <a:alpha val="74902"/>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Tree>
    <p:extLst>
      <p:ext uri="{BB962C8B-B14F-4D97-AF65-F5344CB8AC3E}">
        <p14:creationId xmlns:p14="http://schemas.microsoft.com/office/powerpoint/2010/main" val="405323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sp>
        <p:nvSpPr>
          <p:cNvPr id="6" name="Date Placeholder 11"/>
          <p:cNvSpPr>
            <a:spLocks noGrp="1"/>
          </p:cNvSpPr>
          <p:nvPr>
            <p:ph type="dt" sz="half" idx="10"/>
          </p:nvPr>
        </p:nvSpPr>
        <p:spPr>
          <a:xfrm>
            <a:off x="8040189"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11"/>
          </p:nvPr>
        </p:nvSpPr>
        <p:spPr>
          <a:xfrm>
            <a:off x="787400" y="6492681"/>
            <a:ext cx="1727200" cy="365126"/>
          </a:xfrm>
          <a:prstGeom prst="rect">
            <a:avLst/>
          </a:prstGeom>
        </p:spPr>
        <p:txBody>
          <a:bodyPr lIns="0" tIns="0" rIns="0" bIns="0" anchor="t" anchorCtr="0">
            <a:noAutofit/>
          </a:bodyPr>
          <a:lstStyle>
            <a:lvl1pPr algn="l">
              <a:defRPr sz="1000" b="0">
                <a:solidFill>
                  <a:srgbClr val="7F8E2B"/>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12"/>
          </p:nvPr>
        </p:nvSpPr>
        <p:spPr>
          <a:xfrm>
            <a:off x="3068086" y="6492681"/>
            <a:ext cx="4704314" cy="365125"/>
          </a:xfrm>
          <a:prstGeom prst="rect">
            <a:avLst/>
          </a:prstGeom>
        </p:spPr>
        <p:txBody>
          <a:bodyPr lIns="0" tIns="0" rIns="0" bIns="0" anchor="t" anchorCtr="0"/>
          <a:lstStyle>
            <a:lvl1pPr algn="ctr">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3075" y="6145633"/>
            <a:ext cx="474125" cy="472881"/>
          </a:xfrm>
          <a:prstGeom prst="rect">
            <a:avLst/>
          </a:prstGeom>
        </p:spPr>
      </p:pic>
    </p:spTree>
    <p:extLst>
      <p:ext uri="{BB962C8B-B14F-4D97-AF65-F5344CB8AC3E}">
        <p14:creationId xmlns:p14="http://schemas.microsoft.com/office/powerpoint/2010/main" val="161037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6030"/>
            <a:ext cx="3200400" cy="6867144"/>
          </a:xfrm>
          <a:prstGeom prst="rect">
            <a:avLst/>
          </a:prstGeom>
          <a:solidFill>
            <a:srgbClr val="00529B"/>
          </a:solidFill>
        </p:spPr>
        <p:txBody>
          <a:bodyPr vert="horz" lIns="274320" tIns="1188720" rIns="274320" bIns="914400" anchor="t"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581400" y="616855"/>
            <a:ext cx="7543800" cy="5707745"/>
          </a:xfrm>
          <a:prstGeom prst="rect">
            <a:avLst/>
          </a:prstGeom>
        </p:spPr>
        <p:txBody>
          <a:bodyPr vert="horz" lIns="0" tIns="0" rIns="0" bIns="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p:txBody>
      </p:sp>
      <p:sp>
        <p:nvSpPr>
          <p:cNvPr id="10" name="Date Placeholder 11"/>
          <p:cNvSpPr>
            <a:spLocks noGrp="1"/>
          </p:cNvSpPr>
          <p:nvPr>
            <p:ph type="dt" sz="half" idx="2"/>
          </p:nvPr>
        </p:nvSpPr>
        <p:spPr>
          <a:xfrm>
            <a:off x="8382000" y="6492875"/>
            <a:ext cx="2743200" cy="365125"/>
          </a:xfrm>
          <a:prstGeom prst="rect">
            <a:avLst/>
          </a:prstGeom>
        </p:spPr>
        <p:txBody>
          <a:bodyPr lIns="0" tIns="0" rIns="0" bIns="0" anchor="t" anchorCtr="0"/>
          <a:lstStyle>
            <a:lvl1pPr algn="r">
              <a:defRPr sz="1000">
                <a:latin typeface="Segoe UI" panose="020B0502040204020203" pitchFamily="34" charset="0"/>
                <a:ea typeface="Segoe UI" panose="020B0502040204020203" pitchFamily="34" charset="0"/>
                <a:cs typeface="Segoe UI" panose="020B0502040204020203" pitchFamily="34" charset="0"/>
              </a:defRPr>
            </a:lvl1pPr>
          </a:lstStyle>
          <a:p>
            <a:fld id="{DE56183E-B4FD-48CF-85DE-BFC7334D7D85}" type="datetimeFigureOut">
              <a:rPr lang="en-US" smtClean="0"/>
              <a:pPr/>
              <a:t>4/20/2022</a:t>
            </a:fld>
            <a:endParaRPr lang="en-US" dirty="0"/>
          </a:p>
        </p:txBody>
      </p:sp>
      <p:sp>
        <p:nvSpPr>
          <p:cNvPr id="11" name="Slide Number Placeholder 12"/>
          <p:cNvSpPr>
            <a:spLocks noGrp="1"/>
          </p:cNvSpPr>
          <p:nvPr>
            <p:ph type="sldNum" sz="quarter" idx="4"/>
          </p:nvPr>
        </p:nvSpPr>
        <p:spPr>
          <a:xfrm>
            <a:off x="0" y="6492874"/>
            <a:ext cx="3200400" cy="365126"/>
          </a:xfrm>
          <a:prstGeom prst="rect">
            <a:avLst/>
          </a:prstGeom>
        </p:spPr>
        <p:txBody>
          <a:bodyPr lIns="0" tIns="0" rIns="0" bIns="0" anchor="t" anchorCtr="1">
            <a:noAutofit/>
          </a:bodyPr>
          <a:lstStyle>
            <a:lvl1pPr algn="l">
              <a:defRPr sz="10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9885C2C-537E-4F39-B652-8EE6A1D2DD3D}" type="slidenum">
              <a:rPr lang="en-US" smtClean="0"/>
              <a:pPr/>
              <a:t>‹#›</a:t>
            </a:fld>
            <a:endParaRPr lang="en-US"/>
          </a:p>
        </p:txBody>
      </p:sp>
      <p:sp>
        <p:nvSpPr>
          <p:cNvPr id="12" name="Footer Placeholder 13"/>
          <p:cNvSpPr>
            <a:spLocks noGrp="1"/>
          </p:cNvSpPr>
          <p:nvPr>
            <p:ph type="ftr" sz="quarter" idx="3"/>
          </p:nvPr>
        </p:nvSpPr>
        <p:spPr>
          <a:xfrm>
            <a:off x="3581400" y="6492874"/>
            <a:ext cx="4133541" cy="365125"/>
          </a:xfrm>
          <a:prstGeom prst="rect">
            <a:avLst/>
          </a:prstGeom>
        </p:spPr>
        <p:txBody>
          <a:bodyPr lIns="0" tIns="0" rIns="0" bIns="0" anchor="t" anchorCtr="0"/>
          <a:lstStyle>
            <a:lvl1pPr algn="l">
              <a:defRPr sz="1000">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06200" y="5715000"/>
            <a:ext cx="457200" cy="456000"/>
          </a:xfrm>
          <a:prstGeom prst="rect">
            <a:avLst/>
          </a:prstGeom>
        </p:spPr>
      </p:pic>
      <p:sp>
        <p:nvSpPr>
          <p:cNvPr id="2" name="Rectangle 1"/>
          <p:cNvSpPr/>
          <p:nvPr/>
        </p:nvSpPr>
        <p:spPr>
          <a:xfrm>
            <a:off x="11499842" y="1"/>
            <a:ext cx="463558" cy="5561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506200" y="6324600"/>
            <a:ext cx="4572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01463" y="5715000"/>
            <a:ext cx="457200" cy="456000"/>
          </a:xfrm>
          <a:prstGeom prst="rect">
            <a:avLst/>
          </a:prstGeom>
        </p:spPr>
      </p:pic>
      <p:sp>
        <p:nvSpPr>
          <p:cNvPr id="16" name="Rectangle 15"/>
          <p:cNvSpPr/>
          <p:nvPr/>
        </p:nvSpPr>
        <p:spPr>
          <a:xfrm>
            <a:off x="11499842" y="1"/>
            <a:ext cx="457200" cy="5561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506200" y="6324600"/>
            <a:ext cx="457200" cy="53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294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6" r:id="rId4"/>
    <p:sldLayoutId id="2147483687" r:id="rId5"/>
    <p:sldLayoutId id="2147483688" r:id="rId6"/>
    <p:sldLayoutId id="2147483677" r:id="rId7"/>
    <p:sldLayoutId id="2147483692" r:id="rId8"/>
    <p:sldLayoutId id="2147483678" r:id="rId9"/>
    <p:sldLayoutId id="2147483679" r:id="rId10"/>
    <p:sldLayoutId id="2147483680" r:id="rId11"/>
    <p:sldLayoutId id="2147483691" r:id="rId12"/>
    <p:sldLayoutId id="2147483681" r:id="rId13"/>
    <p:sldLayoutId id="2147483690" r:id="rId14"/>
    <p:sldLayoutId id="2147483682" r:id="rId15"/>
    <p:sldLayoutId id="2147483689" r:id="rId16"/>
  </p:sldLayoutIdLst>
  <p:txStyles>
    <p:titleStyle>
      <a:lvl1pPr algn="r" rtl="0" eaLnBrk="1" latinLnBrk="0" hangingPunct="1">
        <a:lnSpc>
          <a:spcPts val="4200"/>
        </a:lnSpc>
        <a:spcBef>
          <a:spcPct val="0"/>
        </a:spcBef>
        <a:buNone/>
        <a:defRPr kumimoji="0" sz="3200" b="0" kern="1200">
          <a:solidFill>
            <a:schemeClr val="bg1"/>
          </a:solidFill>
          <a:latin typeface="Century Gothic" pitchFamily="34" charset="0"/>
          <a:ea typeface="+mj-ea"/>
          <a:cs typeface="+mj-cs"/>
        </a:defRPr>
      </a:lvl1pPr>
    </p:titleStyle>
    <p:bodyStyle>
      <a:lvl1pPr marL="320040" indent="-320040" algn="l" rtl="0" eaLnBrk="1" latinLnBrk="0" hangingPunct="1">
        <a:spcBef>
          <a:spcPts val="0"/>
        </a:spcBef>
        <a:spcAft>
          <a:spcPts val="1200"/>
        </a:spcAft>
        <a:buClr>
          <a:schemeClr val="accent3"/>
        </a:buClr>
        <a:buSzPct val="100000"/>
        <a:buFont typeface="Arial" pitchFamily="34" charset="0"/>
        <a:buChar char="•"/>
        <a:defRPr kumimoji="0"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4538" indent="-377825" algn="l" rtl="0" eaLnBrk="1" latinLnBrk="0" hangingPunct="1">
        <a:spcBef>
          <a:spcPts val="0"/>
        </a:spcBef>
        <a:spcAft>
          <a:spcPts val="1200"/>
        </a:spcAft>
        <a:buClr>
          <a:schemeClr val="accent3"/>
        </a:buClr>
        <a:buSzPct val="100000"/>
        <a:buFont typeface="Calibri" pitchFamily="34" charset="0"/>
        <a:buChar char="−"/>
        <a:defRPr kumimoji="0"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027113" indent="-282575" algn="l" rtl="0" eaLnBrk="1" latinLnBrk="0" hangingPunct="1">
        <a:spcBef>
          <a:spcPts val="0"/>
        </a:spcBef>
        <a:spcAft>
          <a:spcPts val="1200"/>
        </a:spcAft>
        <a:buClr>
          <a:schemeClr val="accent3"/>
        </a:buClr>
        <a:buSzPct val="100000"/>
        <a:buFont typeface="Wingdings" panose="05000000000000000000" pitchFamily="2" charset="2"/>
        <a:buChar char="§"/>
        <a:defRPr kumimoji="0"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4pPr>
      <a:lvl5pPr marL="18288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86" t="4670" r="3749" b="15389"/>
          <a:stretch/>
        </p:blipFill>
        <p:spPr>
          <a:xfrm>
            <a:off x="1" y="0"/>
            <a:ext cx="12243246"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09" y="5146642"/>
            <a:ext cx="2870852" cy="99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95575" y="69154"/>
            <a:ext cx="9547672" cy="1261884"/>
          </a:xfrm>
          <a:prstGeom prst="rect">
            <a:avLst/>
          </a:prstGeom>
          <a:solidFill>
            <a:srgbClr val="004B82"/>
          </a:solidFill>
        </p:spPr>
        <p:txBody>
          <a:bodyPr wrap="square" rtlCol="0">
            <a:spAutoFit/>
          </a:bodyPr>
          <a:lstStyle/>
          <a:p>
            <a:r>
              <a:rPr lang="en-US" b="1" dirty="0">
                <a:solidFill>
                  <a:schemeClr val="bg1"/>
                </a:solidFill>
              </a:rPr>
              <a:t>Mouse River Enhanced Flood Protection Project</a:t>
            </a:r>
          </a:p>
          <a:p>
            <a:endParaRPr lang="en-US" sz="1100" b="1" dirty="0">
              <a:solidFill>
                <a:schemeClr val="bg1"/>
              </a:solidFill>
            </a:endParaRPr>
          </a:p>
          <a:p>
            <a:r>
              <a:rPr lang="en-US" b="1" dirty="0">
                <a:solidFill>
                  <a:schemeClr val="bg1"/>
                </a:solidFill>
              </a:rPr>
              <a:t>Phase BU-1D Burlington</a:t>
            </a:r>
          </a:p>
          <a:p>
            <a:endParaRPr lang="en-US" sz="1100" b="1" dirty="0">
              <a:solidFill>
                <a:schemeClr val="bg1"/>
              </a:solidFill>
            </a:endParaRPr>
          </a:p>
          <a:p>
            <a:r>
              <a:rPr lang="en-US" b="1" dirty="0">
                <a:solidFill>
                  <a:schemeClr val="bg1"/>
                </a:solidFill>
              </a:rPr>
              <a:t>Public Meeting</a:t>
            </a:r>
          </a:p>
        </p:txBody>
      </p:sp>
      <p:grpSp>
        <p:nvGrpSpPr>
          <p:cNvPr id="7" name="Group 6"/>
          <p:cNvGrpSpPr/>
          <p:nvPr/>
        </p:nvGrpSpPr>
        <p:grpSpPr>
          <a:xfrm>
            <a:off x="70796" y="6282931"/>
            <a:ext cx="2520611" cy="546364"/>
            <a:chOff x="9595104" y="6008167"/>
            <a:chExt cx="2520611" cy="546364"/>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5104" y="6008167"/>
              <a:ext cx="548640" cy="5463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9172" y="6152162"/>
              <a:ext cx="1826543" cy="402369"/>
            </a:xfrm>
            <a:prstGeom prst="rect">
              <a:avLst/>
            </a:prstGeom>
          </p:spPr>
        </p:pic>
      </p:grpSp>
      <p:pic>
        <p:nvPicPr>
          <p:cNvPr id="9" name="Picture 8" descr="A large green field with trees in the background&#10;&#10;Description automatically generated">
            <a:extLst>
              <a:ext uri="{FF2B5EF4-FFF2-40B4-BE49-F238E27FC236}">
                <a16:creationId xmlns:a16="http://schemas.microsoft.com/office/drawing/2014/main" id="{0333A363-95EA-43AE-95EB-1DD101B13A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13" r="7069" b="17658"/>
          <a:stretch/>
        </p:blipFill>
        <p:spPr>
          <a:xfrm>
            <a:off x="6944754" y="1331038"/>
            <a:ext cx="5298493" cy="2823520"/>
          </a:xfrm>
          <a:prstGeom prst="rect">
            <a:avLst/>
          </a:prstGeom>
        </p:spPr>
      </p:pic>
    </p:spTree>
    <p:extLst>
      <p:ext uri="{BB962C8B-B14F-4D97-AF65-F5344CB8AC3E}">
        <p14:creationId xmlns:p14="http://schemas.microsoft.com/office/powerpoint/2010/main" val="115043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4" name="Rectangle 3"/>
          <p:cNvSpPr/>
          <p:nvPr/>
        </p:nvSpPr>
        <p:spPr>
          <a:xfrm>
            <a:off x="3257550" y="946581"/>
            <a:ext cx="8934450" cy="5693866"/>
          </a:xfrm>
          <a:prstGeom prst="rect">
            <a:avLst/>
          </a:prstGeom>
        </p:spPr>
        <p:txBody>
          <a:bodyPr wrap="square">
            <a:spAutoFit/>
          </a:bodyPr>
          <a:lstStyle/>
          <a:p>
            <a:pPr lvl="1"/>
            <a:r>
              <a:rPr lang="en-US" b="1" dirty="0">
                <a:solidFill>
                  <a:srgbClr val="000000"/>
                </a:solidFill>
              </a:rPr>
              <a:t>Owner: Souris River Joint Water Resource Board</a:t>
            </a:r>
          </a:p>
          <a:p>
            <a:pPr lvl="2"/>
            <a:r>
              <a:rPr lang="en-US" sz="1600" dirty="0">
                <a:solidFill>
                  <a:srgbClr val="000000"/>
                </a:solidFill>
              </a:rPr>
              <a:t>Dave Ashley, Chairman</a:t>
            </a:r>
          </a:p>
          <a:p>
            <a:pPr lvl="2"/>
            <a:endParaRPr lang="en-US" sz="1600" b="1" dirty="0">
              <a:solidFill>
                <a:srgbClr val="000000"/>
              </a:solidFill>
            </a:endParaRPr>
          </a:p>
          <a:p>
            <a:pPr lvl="2"/>
            <a:endParaRPr lang="en-US" sz="1600" b="1" dirty="0">
              <a:solidFill>
                <a:srgbClr val="000000"/>
              </a:solidFill>
            </a:endParaRPr>
          </a:p>
          <a:p>
            <a:pPr lvl="2"/>
            <a:endParaRPr lang="en-US" sz="1600" b="1" dirty="0">
              <a:solidFill>
                <a:srgbClr val="000000"/>
              </a:solidFill>
            </a:endParaRPr>
          </a:p>
          <a:p>
            <a:pPr lvl="2"/>
            <a:endParaRPr lang="en-US" sz="1600" b="1" dirty="0">
              <a:solidFill>
                <a:srgbClr val="000000"/>
              </a:solidFill>
            </a:endParaRPr>
          </a:p>
          <a:p>
            <a:pPr lvl="1"/>
            <a:r>
              <a:rPr lang="en-US" b="1" dirty="0">
                <a:solidFill>
                  <a:srgbClr val="000000"/>
                </a:solidFill>
              </a:rPr>
              <a:t>Owner’s Representative Team </a:t>
            </a:r>
          </a:p>
          <a:p>
            <a:pPr lvl="2"/>
            <a:r>
              <a:rPr lang="en-US" sz="1600" dirty="0">
                <a:solidFill>
                  <a:srgbClr val="000000"/>
                </a:solidFill>
              </a:rPr>
              <a:t>Dan </a:t>
            </a:r>
            <a:r>
              <a:rPr lang="en-US" sz="1600" dirty="0" err="1">
                <a:solidFill>
                  <a:srgbClr val="000000"/>
                </a:solidFill>
              </a:rPr>
              <a:t>Jonasson</a:t>
            </a:r>
            <a:r>
              <a:rPr lang="en-US" sz="1600" dirty="0">
                <a:solidFill>
                  <a:srgbClr val="000000"/>
                </a:solidFill>
              </a:rPr>
              <a:t>, Director of Public Works</a:t>
            </a:r>
          </a:p>
          <a:p>
            <a:pPr lvl="2"/>
            <a:r>
              <a:rPr lang="en-US" sz="1600" dirty="0">
                <a:solidFill>
                  <a:srgbClr val="000000"/>
                </a:solidFill>
              </a:rPr>
              <a:t>Ryan Ackerman, SRJB</a:t>
            </a:r>
          </a:p>
          <a:p>
            <a:pPr lvl="2"/>
            <a:r>
              <a:rPr lang="en-US" sz="1600" dirty="0">
                <a:solidFill>
                  <a:srgbClr val="000000"/>
                </a:solidFill>
              </a:rPr>
              <a:t>Jason Westbrock, Barr</a:t>
            </a:r>
          </a:p>
          <a:p>
            <a:pPr lvl="2"/>
            <a:endParaRPr lang="en-US" sz="1600" b="1" dirty="0">
              <a:solidFill>
                <a:srgbClr val="000000"/>
              </a:solidFill>
            </a:endParaRPr>
          </a:p>
          <a:p>
            <a:pPr lvl="2"/>
            <a:endParaRPr lang="en-US" sz="1600" b="1" dirty="0">
              <a:solidFill>
                <a:srgbClr val="000000"/>
              </a:solidFill>
            </a:endParaRPr>
          </a:p>
          <a:p>
            <a:pPr lvl="1"/>
            <a:endParaRPr lang="en-US" b="1" dirty="0">
              <a:solidFill>
                <a:srgbClr val="000000"/>
              </a:solidFill>
            </a:endParaRPr>
          </a:p>
          <a:p>
            <a:pPr lvl="1"/>
            <a:r>
              <a:rPr lang="en-US" b="1" dirty="0">
                <a:solidFill>
                  <a:srgbClr val="000000"/>
                </a:solidFill>
              </a:rPr>
              <a:t>Engineering Team:</a:t>
            </a:r>
          </a:p>
          <a:p>
            <a:pPr lvl="2"/>
            <a:r>
              <a:rPr lang="en-US" sz="1600" dirty="0">
                <a:solidFill>
                  <a:srgbClr val="000000"/>
                </a:solidFill>
              </a:rPr>
              <a:t>Mark Kretschmer, Barr</a:t>
            </a:r>
          </a:p>
          <a:p>
            <a:pPr lvl="2"/>
            <a:r>
              <a:rPr lang="en-US" sz="1600" dirty="0">
                <a:solidFill>
                  <a:srgbClr val="000000"/>
                </a:solidFill>
              </a:rPr>
              <a:t>Patrick Samson, Ackerman-Estvold</a:t>
            </a:r>
          </a:p>
          <a:p>
            <a:pPr lvl="2"/>
            <a:r>
              <a:rPr lang="en-US" sz="1600" dirty="0">
                <a:solidFill>
                  <a:srgbClr val="000000"/>
                </a:solidFill>
              </a:rPr>
              <a:t>Aaron </a:t>
            </a:r>
            <a:r>
              <a:rPr lang="en-US" sz="1600" dirty="0" err="1">
                <a:solidFill>
                  <a:srgbClr val="000000"/>
                </a:solidFill>
              </a:rPr>
              <a:t>Fornshell</a:t>
            </a:r>
            <a:r>
              <a:rPr lang="en-US" sz="1600" dirty="0">
                <a:solidFill>
                  <a:srgbClr val="000000"/>
                </a:solidFill>
              </a:rPr>
              <a:t>, Ackerman </a:t>
            </a:r>
            <a:r>
              <a:rPr lang="en-US" sz="1600" dirty="0" err="1">
                <a:solidFill>
                  <a:srgbClr val="000000"/>
                </a:solidFill>
              </a:rPr>
              <a:t>Estvold</a:t>
            </a:r>
            <a:endParaRPr lang="en-US" sz="1600" dirty="0">
              <a:solidFill>
                <a:srgbClr val="000000"/>
              </a:solidFill>
            </a:endParaRPr>
          </a:p>
          <a:p>
            <a:pPr lvl="2"/>
            <a:endParaRPr lang="en-US" sz="1600" dirty="0">
              <a:solidFill>
                <a:srgbClr val="000000"/>
              </a:solidFill>
            </a:endParaRPr>
          </a:p>
          <a:p>
            <a:pPr lvl="1"/>
            <a:endParaRPr lang="en-US" b="1" dirty="0">
              <a:solidFill>
                <a:srgbClr val="000000"/>
              </a:solidFill>
            </a:endParaRPr>
          </a:p>
          <a:p>
            <a:pPr lvl="1"/>
            <a:r>
              <a:rPr lang="en-US" b="1" dirty="0">
                <a:solidFill>
                  <a:srgbClr val="000000"/>
                </a:solidFill>
              </a:rPr>
              <a:t>Contractor:</a:t>
            </a:r>
          </a:p>
          <a:p>
            <a:pPr lvl="2"/>
            <a:r>
              <a:rPr lang="en-US" sz="1600" dirty="0">
                <a:solidFill>
                  <a:srgbClr val="000000"/>
                </a:solidFill>
              </a:rPr>
              <a:t>Leif Anderson, Blue Stone Construction, Inc</a:t>
            </a:r>
          </a:p>
          <a:p>
            <a:pPr lvl="2"/>
            <a:endParaRPr lang="en-US" sz="1600" dirty="0">
              <a:solidFill>
                <a:srgbClr val="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3272" y="1309288"/>
            <a:ext cx="2516703" cy="8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drawing of a person&#10;&#10;Description generated with high confidence">
            <a:extLst>
              <a:ext uri="{FF2B5EF4-FFF2-40B4-BE49-F238E27FC236}">
                <a16:creationId xmlns:a16="http://schemas.microsoft.com/office/drawing/2014/main" id="{7409BAAF-7E10-4A51-B1D4-BB55B0304066}"/>
              </a:ext>
            </a:extLst>
          </p:cNvPr>
          <p:cNvPicPr>
            <a:picLocks noChangeAspect="1"/>
          </p:cNvPicPr>
          <p:nvPr/>
        </p:nvPicPr>
        <p:blipFill>
          <a:blip r:embed="rId4"/>
          <a:stretch>
            <a:fillRect/>
          </a:stretch>
        </p:blipFill>
        <p:spPr>
          <a:xfrm>
            <a:off x="8539031" y="2544234"/>
            <a:ext cx="2255809" cy="679574"/>
          </a:xfrm>
          <a:prstGeom prst="rect">
            <a:avLst/>
          </a:prstGeom>
        </p:spPr>
      </p:pic>
      <p:grpSp>
        <p:nvGrpSpPr>
          <p:cNvPr id="16" name="Group 15"/>
          <p:cNvGrpSpPr/>
          <p:nvPr/>
        </p:nvGrpSpPr>
        <p:grpSpPr>
          <a:xfrm>
            <a:off x="8782944" y="3427542"/>
            <a:ext cx="1737360" cy="1499174"/>
            <a:chOff x="8960264" y="5198434"/>
            <a:chExt cx="1737360" cy="1499174"/>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0558" y="5198434"/>
              <a:ext cx="767397" cy="76421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0264" y="6324571"/>
              <a:ext cx="1737360" cy="373037"/>
            </a:xfrm>
            <a:prstGeom prst="rect">
              <a:avLst/>
            </a:prstGeom>
          </p:spPr>
        </p:pic>
      </p:grpSp>
      <p:pic>
        <p:nvPicPr>
          <p:cNvPr id="5" name="Picture 4">
            <a:extLst>
              <a:ext uri="{FF2B5EF4-FFF2-40B4-BE49-F238E27FC236}">
                <a16:creationId xmlns:a16="http://schemas.microsoft.com/office/drawing/2014/main" id="{1A4A79FA-3D9C-4AC4-81C3-9B5FE41EA600}"/>
              </a:ext>
            </a:extLst>
          </p:cNvPr>
          <p:cNvPicPr>
            <a:picLocks noChangeAspect="1"/>
          </p:cNvPicPr>
          <p:nvPr/>
        </p:nvPicPr>
        <p:blipFill>
          <a:blip r:embed="rId7"/>
          <a:stretch>
            <a:fillRect/>
          </a:stretch>
        </p:blipFill>
        <p:spPr>
          <a:xfrm>
            <a:off x="8527674" y="5371693"/>
            <a:ext cx="2247900" cy="952500"/>
          </a:xfrm>
          <a:prstGeom prst="rect">
            <a:avLst/>
          </a:prstGeom>
        </p:spPr>
      </p:pic>
    </p:spTree>
    <p:extLst>
      <p:ext uri="{BB962C8B-B14F-4D97-AF65-F5344CB8AC3E}">
        <p14:creationId xmlns:p14="http://schemas.microsoft.com/office/powerpoint/2010/main" val="385198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BC39EB-F5C8-4F2B-8BF2-59BA8C9230AB}"/>
              </a:ext>
            </a:extLst>
          </p:cNvPr>
          <p:cNvSpPr/>
          <p:nvPr/>
        </p:nvSpPr>
        <p:spPr>
          <a:xfrm>
            <a:off x="11486624" y="-6030"/>
            <a:ext cx="705376" cy="6864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63EEA0A8-9AAC-44B0-B89F-46D774FED19C}"/>
              </a:ext>
            </a:extLst>
          </p:cNvPr>
          <p:cNvPicPr>
            <a:picLocks noChangeAspect="1"/>
          </p:cNvPicPr>
          <p:nvPr/>
        </p:nvPicPr>
        <p:blipFill rotWithShape="1">
          <a:blip r:embed="rId3">
            <a:extLst>
              <a:ext uri="{28A0092B-C50C-407E-A947-70E740481C1C}">
                <a14:useLocalDpi xmlns:a14="http://schemas.microsoft.com/office/drawing/2010/main" val="0"/>
              </a:ext>
            </a:extLst>
          </a:blip>
          <a:srcRect l="9509" t="13066" r="11195" b="12911"/>
          <a:stretch/>
        </p:blipFill>
        <p:spPr>
          <a:xfrm>
            <a:off x="3212757" y="777351"/>
            <a:ext cx="8979243" cy="5423708"/>
          </a:xfrm>
          <a:prstGeom prst="rect">
            <a:avLst/>
          </a:prstGeom>
        </p:spPr>
      </p:pic>
      <p:sp>
        <p:nvSpPr>
          <p:cNvPr id="3" name="Title 2"/>
          <p:cNvSpPr>
            <a:spLocks noGrp="1"/>
          </p:cNvSpPr>
          <p:nvPr>
            <p:ph type="title"/>
          </p:nvPr>
        </p:nvSpPr>
        <p:spPr>
          <a:xfrm>
            <a:off x="0" y="-6030"/>
            <a:ext cx="3212757" cy="6867144"/>
          </a:xfrm>
        </p:spPr>
        <p:txBody>
          <a:bodyPr/>
          <a:lstStyle/>
          <a:p>
            <a:r>
              <a:rPr lang="en-US" dirty="0"/>
              <a:t>Project Description</a:t>
            </a:r>
            <a:br>
              <a:rPr lang="en-US" dirty="0"/>
            </a:br>
            <a:r>
              <a:rPr lang="en-US" dirty="0"/>
              <a:t> </a:t>
            </a:r>
            <a:br>
              <a:rPr lang="en-US" dirty="0"/>
            </a:br>
            <a:endParaRPr lang="en-US" dirty="0"/>
          </a:p>
        </p:txBody>
      </p:sp>
      <p:sp>
        <p:nvSpPr>
          <p:cNvPr id="36" name="TextBox 35">
            <a:extLst>
              <a:ext uri="{FF2B5EF4-FFF2-40B4-BE49-F238E27FC236}">
                <a16:creationId xmlns:a16="http://schemas.microsoft.com/office/drawing/2014/main" id="{7B62CA8F-971B-40BA-AC4B-55D7CB60C596}"/>
              </a:ext>
            </a:extLst>
          </p:cNvPr>
          <p:cNvSpPr txBox="1"/>
          <p:nvPr/>
        </p:nvSpPr>
        <p:spPr>
          <a:xfrm>
            <a:off x="8979245" y="813151"/>
            <a:ext cx="655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BU-1A</a:t>
            </a:r>
          </a:p>
          <a:p>
            <a:r>
              <a:rPr lang="en-US" sz="600" dirty="0">
                <a:solidFill>
                  <a:schemeClr val="bg2">
                    <a:lumMod val="25000"/>
                  </a:schemeClr>
                </a:solidFill>
              </a:rPr>
              <a:t>COLTON AVE BRIDGE</a:t>
            </a:r>
          </a:p>
        </p:txBody>
      </p:sp>
      <p:cxnSp>
        <p:nvCxnSpPr>
          <p:cNvPr id="37" name="Straight Arrow Connector 36">
            <a:extLst>
              <a:ext uri="{FF2B5EF4-FFF2-40B4-BE49-F238E27FC236}">
                <a16:creationId xmlns:a16="http://schemas.microsoft.com/office/drawing/2014/main" id="{40259F93-7937-4032-8E44-7AD4DF3CB0E2}"/>
              </a:ext>
            </a:extLst>
          </p:cNvPr>
          <p:cNvCxnSpPr>
            <a:cxnSpLocks/>
            <a:stCxn id="36" idx="3"/>
          </p:cNvCxnSpPr>
          <p:nvPr/>
        </p:nvCxnSpPr>
        <p:spPr>
          <a:xfrm>
            <a:off x="9634565" y="997817"/>
            <a:ext cx="239624" cy="258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3E6D96-43FB-4E87-913F-D55D707947BE}"/>
              </a:ext>
            </a:extLst>
          </p:cNvPr>
          <p:cNvSpPr txBox="1"/>
          <p:nvPr/>
        </p:nvSpPr>
        <p:spPr>
          <a:xfrm>
            <a:off x="9785463" y="3059668"/>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BU-1B SOUTH LEVEE</a:t>
            </a:r>
          </a:p>
        </p:txBody>
      </p:sp>
      <p:cxnSp>
        <p:nvCxnSpPr>
          <p:cNvPr id="21" name="Straight Arrow Connector 20">
            <a:extLst>
              <a:ext uri="{FF2B5EF4-FFF2-40B4-BE49-F238E27FC236}">
                <a16:creationId xmlns:a16="http://schemas.microsoft.com/office/drawing/2014/main" id="{5529FD91-8877-4FFC-9392-FD6C2902D45D}"/>
              </a:ext>
            </a:extLst>
          </p:cNvPr>
          <p:cNvCxnSpPr>
            <a:cxnSpLocks/>
            <a:stCxn id="20" idx="3"/>
          </p:cNvCxnSpPr>
          <p:nvPr/>
        </p:nvCxnSpPr>
        <p:spPr>
          <a:xfrm>
            <a:off x="10440783" y="3198168"/>
            <a:ext cx="379617" cy="308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627D7F-7067-4B30-8C5E-B8D9E16A285F}"/>
              </a:ext>
            </a:extLst>
          </p:cNvPr>
          <p:cNvSpPr txBox="1"/>
          <p:nvPr/>
        </p:nvSpPr>
        <p:spPr>
          <a:xfrm>
            <a:off x="5440680" y="1690341"/>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BU-1C</a:t>
            </a:r>
          </a:p>
          <a:p>
            <a:r>
              <a:rPr lang="en-US" sz="600" dirty="0">
                <a:solidFill>
                  <a:schemeClr val="bg2">
                    <a:lumMod val="25000"/>
                  </a:schemeClr>
                </a:solidFill>
              </a:rPr>
              <a:t>REC FACILITY</a:t>
            </a:r>
          </a:p>
        </p:txBody>
      </p:sp>
      <p:cxnSp>
        <p:nvCxnSpPr>
          <p:cNvPr id="29" name="Straight Arrow Connector 28">
            <a:extLst>
              <a:ext uri="{FF2B5EF4-FFF2-40B4-BE49-F238E27FC236}">
                <a16:creationId xmlns:a16="http://schemas.microsoft.com/office/drawing/2014/main" id="{761DD544-32C6-4398-80FA-E639B7BE7BF6}"/>
              </a:ext>
            </a:extLst>
          </p:cNvPr>
          <p:cNvCxnSpPr>
            <a:cxnSpLocks/>
            <a:stCxn id="25" idx="3"/>
          </p:cNvCxnSpPr>
          <p:nvPr/>
        </p:nvCxnSpPr>
        <p:spPr>
          <a:xfrm>
            <a:off x="6096000" y="1828841"/>
            <a:ext cx="239624" cy="305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7BDF39-0F75-4C76-990B-900C1ED5EE6E}"/>
              </a:ext>
            </a:extLst>
          </p:cNvPr>
          <p:cNvSpPr txBox="1"/>
          <p:nvPr/>
        </p:nvSpPr>
        <p:spPr>
          <a:xfrm>
            <a:off x="3202145" y="4681099"/>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BU-1D</a:t>
            </a:r>
          </a:p>
          <a:p>
            <a:r>
              <a:rPr lang="en-US" sz="600" dirty="0">
                <a:solidFill>
                  <a:schemeClr val="bg2">
                    <a:lumMod val="25000"/>
                  </a:schemeClr>
                </a:solidFill>
              </a:rPr>
              <a:t>PARK ROAD</a:t>
            </a:r>
          </a:p>
        </p:txBody>
      </p:sp>
      <p:cxnSp>
        <p:nvCxnSpPr>
          <p:cNvPr id="31" name="Straight Arrow Connector 30">
            <a:extLst>
              <a:ext uri="{FF2B5EF4-FFF2-40B4-BE49-F238E27FC236}">
                <a16:creationId xmlns:a16="http://schemas.microsoft.com/office/drawing/2014/main" id="{4BD5C75B-A83B-498C-B037-20DF4885B740}"/>
              </a:ext>
            </a:extLst>
          </p:cNvPr>
          <p:cNvCxnSpPr>
            <a:cxnSpLocks/>
            <a:stCxn id="30" idx="3"/>
          </p:cNvCxnSpPr>
          <p:nvPr/>
        </p:nvCxnSpPr>
        <p:spPr>
          <a:xfrm>
            <a:off x="3857465" y="4819599"/>
            <a:ext cx="349441"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24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BC39EB-F5C8-4F2B-8BF2-59BA8C9230AB}"/>
              </a:ext>
            </a:extLst>
          </p:cNvPr>
          <p:cNvSpPr/>
          <p:nvPr/>
        </p:nvSpPr>
        <p:spPr>
          <a:xfrm>
            <a:off x="11486624" y="-6030"/>
            <a:ext cx="705376" cy="6864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63EEA0A8-9AAC-44B0-B89F-46D774FED19C}"/>
              </a:ext>
            </a:extLst>
          </p:cNvPr>
          <p:cNvPicPr>
            <a:picLocks noChangeAspect="1"/>
          </p:cNvPicPr>
          <p:nvPr/>
        </p:nvPicPr>
        <p:blipFill rotWithShape="1">
          <a:blip r:embed="rId3">
            <a:extLst>
              <a:ext uri="{28A0092B-C50C-407E-A947-70E740481C1C}">
                <a14:useLocalDpi xmlns:a14="http://schemas.microsoft.com/office/drawing/2010/main" val="0"/>
              </a:ext>
            </a:extLst>
          </a:blip>
          <a:srcRect l="27747" t="13066" r="28095" b="45570"/>
          <a:stretch/>
        </p:blipFill>
        <p:spPr>
          <a:xfrm>
            <a:off x="3212757" y="801178"/>
            <a:ext cx="8979243" cy="5442427"/>
          </a:xfrm>
          <a:prstGeom prst="rect">
            <a:avLst/>
          </a:prstGeom>
        </p:spPr>
      </p:pic>
      <p:sp>
        <p:nvSpPr>
          <p:cNvPr id="3" name="Title 2"/>
          <p:cNvSpPr>
            <a:spLocks noGrp="1"/>
          </p:cNvSpPr>
          <p:nvPr>
            <p:ph type="title"/>
          </p:nvPr>
        </p:nvSpPr>
        <p:spPr>
          <a:xfrm>
            <a:off x="0" y="-6030"/>
            <a:ext cx="3212757" cy="6867144"/>
          </a:xfrm>
        </p:spPr>
        <p:txBody>
          <a:bodyPr/>
          <a:lstStyle/>
          <a:p>
            <a:r>
              <a:rPr lang="en-US" dirty="0"/>
              <a:t>Phase BU-1C</a:t>
            </a:r>
            <a:br>
              <a:rPr lang="en-US" dirty="0"/>
            </a:br>
            <a:r>
              <a:rPr lang="en-US" dirty="0"/>
              <a:t> </a:t>
            </a:r>
            <a:br>
              <a:rPr lang="en-US" dirty="0"/>
            </a:br>
            <a:endParaRPr lang="en-US" dirty="0"/>
          </a:p>
        </p:txBody>
      </p:sp>
      <p:sp>
        <p:nvSpPr>
          <p:cNvPr id="20" name="TextBox 19">
            <a:extLst>
              <a:ext uri="{FF2B5EF4-FFF2-40B4-BE49-F238E27FC236}">
                <a16:creationId xmlns:a16="http://schemas.microsoft.com/office/drawing/2014/main" id="{E93E6D96-43FB-4E87-913F-D55D707947BE}"/>
              </a:ext>
            </a:extLst>
          </p:cNvPr>
          <p:cNvSpPr txBox="1"/>
          <p:nvPr/>
        </p:nvSpPr>
        <p:spPr>
          <a:xfrm>
            <a:off x="10055198" y="1767316"/>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PATH ON COLTON</a:t>
            </a:r>
          </a:p>
        </p:txBody>
      </p:sp>
      <p:cxnSp>
        <p:nvCxnSpPr>
          <p:cNvPr id="21" name="Straight Arrow Connector 20">
            <a:extLst>
              <a:ext uri="{FF2B5EF4-FFF2-40B4-BE49-F238E27FC236}">
                <a16:creationId xmlns:a16="http://schemas.microsoft.com/office/drawing/2014/main" id="{5529FD91-8877-4FFC-9392-FD6C2902D45D}"/>
              </a:ext>
            </a:extLst>
          </p:cNvPr>
          <p:cNvCxnSpPr>
            <a:cxnSpLocks/>
            <a:stCxn id="20" idx="3"/>
          </p:cNvCxnSpPr>
          <p:nvPr/>
        </p:nvCxnSpPr>
        <p:spPr>
          <a:xfrm>
            <a:off x="10710518" y="1905816"/>
            <a:ext cx="402490" cy="32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627D7F-7067-4B30-8C5E-B8D9E16A285F}"/>
              </a:ext>
            </a:extLst>
          </p:cNvPr>
          <p:cNvSpPr txBox="1"/>
          <p:nvPr/>
        </p:nvSpPr>
        <p:spPr>
          <a:xfrm>
            <a:off x="4169872" y="2776445"/>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PAVING OF LEVEE TRAIL</a:t>
            </a:r>
          </a:p>
        </p:txBody>
      </p:sp>
      <p:cxnSp>
        <p:nvCxnSpPr>
          <p:cNvPr id="29" name="Straight Arrow Connector 28">
            <a:extLst>
              <a:ext uri="{FF2B5EF4-FFF2-40B4-BE49-F238E27FC236}">
                <a16:creationId xmlns:a16="http://schemas.microsoft.com/office/drawing/2014/main" id="{761DD544-32C6-4398-80FA-E639B7BE7BF6}"/>
              </a:ext>
            </a:extLst>
          </p:cNvPr>
          <p:cNvCxnSpPr>
            <a:cxnSpLocks/>
            <a:stCxn id="25" idx="3"/>
          </p:cNvCxnSpPr>
          <p:nvPr/>
        </p:nvCxnSpPr>
        <p:spPr>
          <a:xfrm>
            <a:off x="4825192" y="2914945"/>
            <a:ext cx="338120" cy="364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7BDF39-0F75-4C76-990B-900C1ED5EE6E}"/>
              </a:ext>
            </a:extLst>
          </p:cNvPr>
          <p:cNvSpPr txBox="1"/>
          <p:nvPr/>
        </p:nvSpPr>
        <p:spPr>
          <a:xfrm>
            <a:off x="4409496" y="4510025"/>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PAVING OF PARKING LOT</a:t>
            </a:r>
          </a:p>
        </p:txBody>
      </p:sp>
      <p:cxnSp>
        <p:nvCxnSpPr>
          <p:cNvPr id="31" name="Straight Arrow Connector 30">
            <a:extLst>
              <a:ext uri="{FF2B5EF4-FFF2-40B4-BE49-F238E27FC236}">
                <a16:creationId xmlns:a16="http://schemas.microsoft.com/office/drawing/2014/main" id="{4BD5C75B-A83B-498C-B037-20DF4885B740}"/>
              </a:ext>
            </a:extLst>
          </p:cNvPr>
          <p:cNvCxnSpPr>
            <a:cxnSpLocks/>
            <a:stCxn id="30" idx="1"/>
          </p:cNvCxnSpPr>
          <p:nvPr/>
        </p:nvCxnSpPr>
        <p:spPr>
          <a:xfrm flipH="1">
            <a:off x="3982499" y="4648525"/>
            <a:ext cx="426997" cy="10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8F8EA23-55AB-48D2-9D17-B7C6826F9B44}"/>
              </a:ext>
            </a:extLst>
          </p:cNvPr>
          <p:cNvSpPr txBox="1"/>
          <p:nvPr/>
        </p:nvSpPr>
        <p:spPr>
          <a:xfrm>
            <a:off x="5366568" y="4881881"/>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CONSTRUCT GRAVEL LOT</a:t>
            </a:r>
          </a:p>
        </p:txBody>
      </p:sp>
      <p:cxnSp>
        <p:nvCxnSpPr>
          <p:cNvPr id="35" name="Straight Arrow Connector 34">
            <a:extLst>
              <a:ext uri="{FF2B5EF4-FFF2-40B4-BE49-F238E27FC236}">
                <a16:creationId xmlns:a16="http://schemas.microsoft.com/office/drawing/2014/main" id="{A94D1A3C-0BDD-4914-A7FA-62AEF0A66602}"/>
              </a:ext>
            </a:extLst>
          </p:cNvPr>
          <p:cNvCxnSpPr>
            <a:cxnSpLocks/>
            <a:stCxn id="34" idx="1"/>
          </p:cNvCxnSpPr>
          <p:nvPr/>
        </p:nvCxnSpPr>
        <p:spPr>
          <a:xfrm flipH="1">
            <a:off x="4939571" y="5020381"/>
            <a:ext cx="426997" cy="10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1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BC39EB-F5C8-4F2B-8BF2-59BA8C9230AB}"/>
              </a:ext>
            </a:extLst>
          </p:cNvPr>
          <p:cNvSpPr/>
          <p:nvPr/>
        </p:nvSpPr>
        <p:spPr>
          <a:xfrm>
            <a:off x="11486624" y="-6030"/>
            <a:ext cx="705376" cy="6864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EEA0A8-9AAC-44B0-B89F-46D774FED19C}"/>
              </a:ext>
            </a:extLst>
          </p:cNvPr>
          <p:cNvPicPr>
            <a:picLocks noChangeAspect="1"/>
          </p:cNvPicPr>
          <p:nvPr/>
        </p:nvPicPr>
        <p:blipFill rotWithShape="1">
          <a:blip r:embed="rId3">
            <a:extLst>
              <a:ext uri="{28A0092B-C50C-407E-A947-70E740481C1C}">
                <a14:useLocalDpi xmlns:a14="http://schemas.microsoft.com/office/drawing/2010/main" val="0"/>
              </a:ext>
            </a:extLst>
          </a:blip>
          <a:srcRect l="13041" t="8515" r="7484" b="3073"/>
          <a:stretch/>
        </p:blipFill>
        <p:spPr>
          <a:xfrm>
            <a:off x="3148595" y="171225"/>
            <a:ext cx="9043405" cy="6509519"/>
          </a:xfrm>
          <a:prstGeom prst="rect">
            <a:avLst/>
          </a:prstGeom>
        </p:spPr>
      </p:pic>
      <p:sp>
        <p:nvSpPr>
          <p:cNvPr id="3" name="Title 2"/>
          <p:cNvSpPr>
            <a:spLocks noGrp="1"/>
          </p:cNvSpPr>
          <p:nvPr>
            <p:ph type="title"/>
          </p:nvPr>
        </p:nvSpPr>
        <p:spPr>
          <a:xfrm>
            <a:off x="0" y="-6030"/>
            <a:ext cx="3212757" cy="6867144"/>
          </a:xfrm>
        </p:spPr>
        <p:txBody>
          <a:bodyPr/>
          <a:lstStyle/>
          <a:p>
            <a:r>
              <a:rPr lang="en-US" dirty="0"/>
              <a:t>Phase BU-1D</a:t>
            </a:r>
            <a:br>
              <a:rPr lang="en-US" dirty="0"/>
            </a:br>
            <a:r>
              <a:rPr lang="en-US" dirty="0"/>
              <a:t> </a:t>
            </a:r>
            <a:br>
              <a:rPr lang="en-US" dirty="0"/>
            </a:br>
            <a:endParaRPr lang="en-US" dirty="0"/>
          </a:p>
        </p:txBody>
      </p:sp>
      <p:sp>
        <p:nvSpPr>
          <p:cNvPr id="20" name="TextBox 19">
            <a:extLst>
              <a:ext uri="{FF2B5EF4-FFF2-40B4-BE49-F238E27FC236}">
                <a16:creationId xmlns:a16="http://schemas.microsoft.com/office/drawing/2014/main" id="{E93E6D96-43FB-4E87-913F-D55D707947BE}"/>
              </a:ext>
            </a:extLst>
          </p:cNvPr>
          <p:cNvSpPr txBox="1"/>
          <p:nvPr/>
        </p:nvSpPr>
        <p:spPr>
          <a:xfrm>
            <a:off x="7972117" y="720836"/>
            <a:ext cx="70537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OLD SETTLERS PARK</a:t>
            </a:r>
          </a:p>
        </p:txBody>
      </p:sp>
      <p:cxnSp>
        <p:nvCxnSpPr>
          <p:cNvPr id="21" name="Straight Arrow Connector 20">
            <a:extLst>
              <a:ext uri="{FF2B5EF4-FFF2-40B4-BE49-F238E27FC236}">
                <a16:creationId xmlns:a16="http://schemas.microsoft.com/office/drawing/2014/main" id="{5529FD91-8877-4FFC-9392-FD6C2902D45D}"/>
              </a:ext>
            </a:extLst>
          </p:cNvPr>
          <p:cNvCxnSpPr>
            <a:cxnSpLocks/>
            <a:stCxn id="20" idx="3"/>
          </p:cNvCxnSpPr>
          <p:nvPr/>
        </p:nvCxnSpPr>
        <p:spPr>
          <a:xfrm>
            <a:off x="8677493" y="859336"/>
            <a:ext cx="402490" cy="32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627D7F-7067-4B30-8C5E-B8D9E16A285F}"/>
              </a:ext>
            </a:extLst>
          </p:cNvPr>
          <p:cNvSpPr txBox="1"/>
          <p:nvPr/>
        </p:nvSpPr>
        <p:spPr>
          <a:xfrm>
            <a:off x="6361352" y="2514317"/>
            <a:ext cx="70537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BANK STABILIZATION</a:t>
            </a:r>
          </a:p>
        </p:txBody>
      </p:sp>
      <p:cxnSp>
        <p:nvCxnSpPr>
          <p:cNvPr id="29" name="Straight Arrow Connector 28">
            <a:extLst>
              <a:ext uri="{FF2B5EF4-FFF2-40B4-BE49-F238E27FC236}">
                <a16:creationId xmlns:a16="http://schemas.microsoft.com/office/drawing/2014/main" id="{761DD544-32C6-4398-80FA-E639B7BE7BF6}"/>
              </a:ext>
            </a:extLst>
          </p:cNvPr>
          <p:cNvCxnSpPr>
            <a:cxnSpLocks/>
            <a:stCxn id="25" idx="3"/>
          </p:cNvCxnSpPr>
          <p:nvPr/>
        </p:nvCxnSpPr>
        <p:spPr>
          <a:xfrm>
            <a:off x="7066728" y="2652817"/>
            <a:ext cx="338120" cy="364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7BDF39-0F75-4C76-990B-900C1ED5EE6E}"/>
              </a:ext>
            </a:extLst>
          </p:cNvPr>
          <p:cNvSpPr txBox="1"/>
          <p:nvPr/>
        </p:nvSpPr>
        <p:spPr>
          <a:xfrm>
            <a:off x="9371168" y="3081897"/>
            <a:ext cx="6018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ELEVATE PARK ROAD 6 FEET</a:t>
            </a:r>
          </a:p>
        </p:txBody>
      </p:sp>
      <p:cxnSp>
        <p:nvCxnSpPr>
          <p:cNvPr id="31" name="Straight Arrow Connector 30">
            <a:extLst>
              <a:ext uri="{FF2B5EF4-FFF2-40B4-BE49-F238E27FC236}">
                <a16:creationId xmlns:a16="http://schemas.microsoft.com/office/drawing/2014/main" id="{4BD5C75B-A83B-498C-B037-20DF4885B740}"/>
              </a:ext>
            </a:extLst>
          </p:cNvPr>
          <p:cNvCxnSpPr>
            <a:cxnSpLocks/>
            <a:stCxn id="30" idx="1"/>
          </p:cNvCxnSpPr>
          <p:nvPr/>
        </p:nvCxnSpPr>
        <p:spPr>
          <a:xfrm flipH="1" flipV="1">
            <a:off x="8979245" y="3017520"/>
            <a:ext cx="391923" cy="24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8F8EA23-55AB-48D2-9D17-B7C6826F9B44}"/>
              </a:ext>
            </a:extLst>
          </p:cNvPr>
          <p:cNvSpPr txBox="1"/>
          <p:nvPr/>
        </p:nvSpPr>
        <p:spPr>
          <a:xfrm>
            <a:off x="8715848" y="4327145"/>
            <a:ext cx="6553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 dirty="0">
                <a:solidFill>
                  <a:schemeClr val="bg2">
                    <a:lumMod val="25000"/>
                  </a:schemeClr>
                </a:solidFill>
              </a:rPr>
              <a:t>CHURCH PARKING LOT</a:t>
            </a:r>
          </a:p>
        </p:txBody>
      </p:sp>
      <p:cxnSp>
        <p:nvCxnSpPr>
          <p:cNvPr id="35" name="Straight Arrow Connector 34">
            <a:extLst>
              <a:ext uri="{FF2B5EF4-FFF2-40B4-BE49-F238E27FC236}">
                <a16:creationId xmlns:a16="http://schemas.microsoft.com/office/drawing/2014/main" id="{A94D1A3C-0BDD-4914-A7FA-62AEF0A66602}"/>
              </a:ext>
            </a:extLst>
          </p:cNvPr>
          <p:cNvCxnSpPr>
            <a:cxnSpLocks/>
            <a:stCxn id="34" idx="1"/>
          </p:cNvCxnSpPr>
          <p:nvPr/>
        </p:nvCxnSpPr>
        <p:spPr>
          <a:xfrm flipH="1">
            <a:off x="8288851" y="4465645"/>
            <a:ext cx="426997" cy="10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7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BC39EB-F5C8-4F2B-8BF2-59BA8C9230AB}"/>
              </a:ext>
            </a:extLst>
          </p:cNvPr>
          <p:cNvSpPr/>
          <p:nvPr/>
        </p:nvSpPr>
        <p:spPr>
          <a:xfrm>
            <a:off x="11486624" y="-6030"/>
            <a:ext cx="705376" cy="6864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6030"/>
            <a:ext cx="3212757" cy="6867144"/>
          </a:xfrm>
        </p:spPr>
        <p:txBody>
          <a:bodyPr/>
          <a:lstStyle/>
          <a:p>
            <a:r>
              <a:rPr lang="en-US" dirty="0"/>
              <a:t>Phase BU-1D</a:t>
            </a:r>
            <a:br>
              <a:rPr lang="en-US" dirty="0"/>
            </a:br>
            <a:r>
              <a:rPr lang="en-US" dirty="0"/>
              <a:t> </a:t>
            </a:r>
            <a:br>
              <a:rPr lang="en-US" dirty="0"/>
            </a:br>
            <a:endParaRPr lang="en-US" dirty="0"/>
          </a:p>
        </p:txBody>
      </p:sp>
      <p:pic>
        <p:nvPicPr>
          <p:cNvPr id="6" name="Picture 5" descr="Diagram&#10;&#10;Description automatically generated">
            <a:extLst>
              <a:ext uri="{FF2B5EF4-FFF2-40B4-BE49-F238E27FC236}">
                <a16:creationId xmlns:a16="http://schemas.microsoft.com/office/drawing/2014/main" id="{390DA259-564E-4435-AD25-D403518D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280" y="576105"/>
            <a:ext cx="8808720" cy="5699760"/>
          </a:xfrm>
          <a:prstGeom prst="rect">
            <a:avLst/>
          </a:prstGeom>
        </p:spPr>
      </p:pic>
    </p:spTree>
    <p:extLst>
      <p:ext uri="{BB962C8B-B14F-4D97-AF65-F5344CB8AC3E}">
        <p14:creationId xmlns:p14="http://schemas.microsoft.com/office/powerpoint/2010/main" val="202100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Construction Sequencing</a:t>
            </a:r>
          </a:p>
        </p:txBody>
      </p:sp>
      <p:pic>
        <p:nvPicPr>
          <p:cNvPr id="6" name="Picture 5">
            <a:extLst>
              <a:ext uri="{FF2B5EF4-FFF2-40B4-BE49-F238E27FC236}">
                <a16:creationId xmlns:a16="http://schemas.microsoft.com/office/drawing/2014/main" id="{845C3BFA-985A-4A53-85A1-0901CFD81335}"/>
              </a:ext>
            </a:extLst>
          </p:cNvPr>
          <p:cNvPicPr>
            <a:picLocks noChangeAspect="1"/>
          </p:cNvPicPr>
          <p:nvPr/>
        </p:nvPicPr>
        <p:blipFill rotWithShape="1">
          <a:blip r:embed="rId3">
            <a:extLst>
              <a:ext uri="{28A0092B-C50C-407E-A947-70E740481C1C}">
                <a14:useLocalDpi xmlns:a14="http://schemas.microsoft.com/office/drawing/2010/main" val="0"/>
              </a:ext>
            </a:extLst>
          </a:blip>
          <a:srcRect l="18685" t="10926" r="9151" b="48873"/>
          <a:stretch/>
        </p:blipFill>
        <p:spPr>
          <a:xfrm>
            <a:off x="3506598" y="721843"/>
            <a:ext cx="7749264" cy="5586677"/>
          </a:xfrm>
          <a:prstGeom prst="rect">
            <a:avLst/>
          </a:prstGeom>
        </p:spPr>
      </p:pic>
    </p:spTree>
    <p:extLst>
      <p:ext uri="{BB962C8B-B14F-4D97-AF65-F5344CB8AC3E}">
        <p14:creationId xmlns:p14="http://schemas.microsoft.com/office/powerpoint/2010/main" val="81509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8B5F2-A841-4C08-9493-E02427AE392C}"/>
              </a:ext>
            </a:extLst>
          </p:cNvPr>
          <p:cNvSpPr/>
          <p:nvPr/>
        </p:nvSpPr>
        <p:spPr>
          <a:xfrm>
            <a:off x="11226800" y="0"/>
            <a:ext cx="965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Traffic Control</a:t>
            </a:r>
          </a:p>
        </p:txBody>
      </p:sp>
      <p:pic>
        <p:nvPicPr>
          <p:cNvPr id="3" name="Picture 2" descr="Map&#10;&#10;Description automatically generated">
            <a:extLst>
              <a:ext uri="{FF2B5EF4-FFF2-40B4-BE49-F238E27FC236}">
                <a16:creationId xmlns:a16="http://schemas.microsoft.com/office/drawing/2014/main" id="{5FF8682B-6A08-4311-9191-89E5FB73CEF1}"/>
              </a:ext>
            </a:extLst>
          </p:cNvPr>
          <p:cNvPicPr>
            <a:picLocks noChangeAspect="1"/>
          </p:cNvPicPr>
          <p:nvPr/>
        </p:nvPicPr>
        <p:blipFill rotWithShape="1">
          <a:blip r:embed="rId3">
            <a:extLst>
              <a:ext uri="{28A0092B-C50C-407E-A947-70E740481C1C}">
                <a14:useLocalDpi xmlns:a14="http://schemas.microsoft.com/office/drawing/2010/main" val="0"/>
              </a:ext>
            </a:extLst>
          </a:blip>
          <a:srcRect l="15184" t="3607" r="8300" b="15410"/>
          <a:stretch/>
        </p:blipFill>
        <p:spPr>
          <a:xfrm>
            <a:off x="3599721" y="554636"/>
            <a:ext cx="8109679" cy="5553855"/>
          </a:xfrm>
          <a:prstGeom prst="rect">
            <a:avLst/>
          </a:prstGeom>
        </p:spPr>
      </p:pic>
    </p:spTree>
    <p:extLst>
      <p:ext uri="{BB962C8B-B14F-4D97-AF65-F5344CB8AC3E}">
        <p14:creationId xmlns:p14="http://schemas.microsoft.com/office/powerpoint/2010/main" val="323854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86" t="4670" r="3749" b="15389"/>
          <a:stretch/>
        </p:blipFill>
        <p:spPr>
          <a:xfrm>
            <a:off x="1" y="0"/>
            <a:ext cx="12243246"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09" y="5146642"/>
            <a:ext cx="2870852" cy="99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95575" y="69154"/>
            <a:ext cx="9547672" cy="1415772"/>
          </a:xfrm>
          <a:prstGeom prst="rect">
            <a:avLst/>
          </a:prstGeom>
          <a:solidFill>
            <a:srgbClr val="004B82"/>
          </a:solidFill>
        </p:spPr>
        <p:txBody>
          <a:bodyPr wrap="square" rtlCol="0">
            <a:spAutoFit/>
          </a:bodyPr>
          <a:lstStyle/>
          <a:p>
            <a:r>
              <a:rPr lang="en-US" b="1" dirty="0">
                <a:solidFill>
                  <a:schemeClr val="bg1"/>
                </a:solidFill>
              </a:rPr>
              <a:t>Mouse River Enhanced Flood Protection Project</a:t>
            </a:r>
          </a:p>
          <a:p>
            <a:endParaRPr lang="en-US" sz="1100" b="1" dirty="0">
              <a:solidFill>
                <a:schemeClr val="bg1"/>
              </a:solidFill>
            </a:endParaRPr>
          </a:p>
          <a:p>
            <a:r>
              <a:rPr lang="en-US" b="1" dirty="0">
                <a:solidFill>
                  <a:schemeClr val="bg1"/>
                </a:solidFill>
              </a:rPr>
              <a:t>Phase BU-1D Burlington</a:t>
            </a:r>
          </a:p>
          <a:p>
            <a:endParaRPr lang="en-US" sz="1100" b="1" dirty="0">
              <a:solidFill>
                <a:schemeClr val="bg1"/>
              </a:solidFill>
            </a:endParaRPr>
          </a:p>
          <a:p>
            <a:r>
              <a:rPr lang="en-US" sz="2800" b="1" dirty="0">
                <a:solidFill>
                  <a:schemeClr val="bg1"/>
                </a:solidFill>
              </a:rPr>
              <a:t>Questions?</a:t>
            </a:r>
          </a:p>
        </p:txBody>
      </p:sp>
      <p:grpSp>
        <p:nvGrpSpPr>
          <p:cNvPr id="7" name="Group 6"/>
          <p:cNvGrpSpPr/>
          <p:nvPr/>
        </p:nvGrpSpPr>
        <p:grpSpPr>
          <a:xfrm>
            <a:off x="70796" y="6282931"/>
            <a:ext cx="2520611" cy="546364"/>
            <a:chOff x="9595104" y="6008167"/>
            <a:chExt cx="2520611" cy="546364"/>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5104" y="6008167"/>
              <a:ext cx="548640" cy="5463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9172" y="6152162"/>
              <a:ext cx="1826543" cy="402369"/>
            </a:xfrm>
            <a:prstGeom prst="rect">
              <a:avLst/>
            </a:prstGeom>
          </p:spPr>
        </p:pic>
      </p:grpSp>
      <p:pic>
        <p:nvPicPr>
          <p:cNvPr id="9" name="Picture 8" descr="A large green field with trees in the background&#10;&#10;Description automatically generated">
            <a:extLst>
              <a:ext uri="{FF2B5EF4-FFF2-40B4-BE49-F238E27FC236}">
                <a16:creationId xmlns:a16="http://schemas.microsoft.com/office/drawing/2014/main" id="{0333A363-95EA-43AE-95EB-1DD101B13A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13" r="7069" b="17658"/>
          <a:stretch/>
        </p:blipFill>
        <p:spPr>
          <a:xfrm>
            <a:off x="6944754" y="1331038"/>
            <a:ext cx="5298493" cy="2823520"/>
          </a:xfrm>
          <a:prstGeom prst="rect">
            <a:avLst/>
          </a:prstGeom>
        </p:spPr>
      </p:pic>
    </p:spTree>
    <p:extLst>
      <p:ext uri="{BB962C8B-B14F-4D97-AF65-F5344CB8AC3E}">
        <p14:creationId xmlns:p14="http://schemas.microsoft.com/office/powerpoint/2010/main" val="22562424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ston_new">
  <a:themeElements>
    <a:clrScheme name="Barr PowerPoint palette 2">
      <a:dk1>
        <a:srgbClr val="5A5A5A"/>
      </a:dk1>
      <a:lt1>
        <a:sysClr val="window" lastClr="FFFFFF"/>
      </a:lt1>
      <a:dk2>
        <a:srgbClr val="CDD7A0"/>
      </a:dk2>
      <a:lt2>
        <a:srgbClr val="B9D7EB"/>
      </a:lt2>
      <a:accent1>
        <a:srgbClr val="00509B"/>
      </a:accent1>
      <a:accent2>
        <a:srgbClr val="7D912D"/>
      </a:accent2>
      <a:accent3>
        <a:srgbClr val="FFD264"/>
      </a:accent3>
      <a:accent4>
        <a:srgbClr val="EB8C00"/>
      </a:accent4>
      <a:accent5>
        <a:srgbClr val="7D2828"/>
      </a:accent5>
      <a:accent6>
        <a:srgbClr val="5A2846"/>
      </a:accent6>
      <a:hlink>
        <a:srgbClr val="7F8E2B"/>
      </a:hlink>
      <a:folHlink>
        <a:srgbClr val="00529B"/>
      </a:folHlink>
    </a:clrScheme>
    <a:fontScheme name="Barr fonts">
      <a:majorFont>
        <a:latin typeface="Century Gothic"/>
        <a:ea typeface=""/>
        <a:cs typeface=""/>
      </a:majorFont>
      <a:minorFont>
        <a:latin typeface="Segoe U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arr--Piston.potx" id="{C2D890BE-4CC2-4509-8A75-8F39C5D5C4C6}" vid="{849EEAE1-0238-4EB1-8FF6-4EDE20E60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_x0020__x0023_ xmlns="2db618f3-e7a2-47b8-addd-1820fbd38c82" xsi:nil="true"/>
    <Status xmlns="2db618f3-e7a2-47b8-addd-1820fbd38c82">Final</Status>
    <Owner xmlns="2db618f3-e7a2-47b8-addd-1820fbd38c82">Martha McNey</Owner>
    <Description0 xmlns="2db618f3-e7a2-47b8-addd-1820fbd38c82">A general-purpose template suitable for slides with text and graphics and featuring Barr's branded color palette. </Description0>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9EB1ABC7FE8C439AC8001FD2A51461" ma:contentTypeVersion="5" ma:contentTypeDescription="Create a new document." ma:contentTypeScope="" ma:versionID="84f2f5a4cf79dd194dff68d17f455764">
  <xsd:schema xmlns:xsd="http://www.w3.org/2001/XMLSchema" xmlns:xs="http://www.w3.org/2001/XMLSchema" xmlns:p="http://schemas.microsoft.com/office/2006/metadata/properties" xmlns:ns2="2db618f3-e7a2-47b8-addd-1820fbd38c82" xmlns:ns3="http://schemas.microsoft.com/sharepoint/v4" targetNamespace="http://schemas.microsoft.com/office/2006/metadata/properties" ma:root="true" ma:fieldsID="0f2ca8b565dfdb748b5c2ed4d1f50e11" ns2:_="" ns3:_="">
    <xsd:import namespace="2db618f3-e7a2-47b8-addd-1820fbd38c82"/>
    <xsd:import namespace="http://schemas.microsoft.com/sharepoint/v4"/>
    <xsd:element name="properties">
      <xsd:complexType>
        <xsd:sequence>
          <xsd:element name="documentManagement">
            <xsd:complexType>
              <xsd:all>
                <xsd:element ref="ns2:Description0" minOccurs="0"/>
                <xsd:element ref="ns2:Form_x0020__x0023_" minOccurs="0"/>
                <xsd:element ref="ns2:Status" minOccurs="0"/>
                <xsd:element ref="ns2:Owner"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618f3-e7a2-47b8-addd-1820fbd38c82"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Form_x0020__x0023_" ma:index="9" nillable="true" ma:displayName="Form #" ma:internalName="Form_x0020__x0023_">
      <xsd:simpleType>
        <xsd:restriction base="dms:Text">
          <xsd:maxLength value="255"/>
        </xsd:restriction>
      </xsd:simpleType>
    </xsd:element>
    <xsd:element name="Status" ma:index="10" nillable="true" ma:displayName="Status" ma:format="Dropdown" ma:internalName="Status">
      <xsd:simpleType>
        <xsd:restriction base="dms:Choice">
          <xsd:enumeration value="Rough"/>
          <xsd:enumeration value="Draft"/>
          <xsd:enumeration value="In Review"/>
          <xsd:enumeration value="Final"/>
          <xsd:enumeration value="Archived"/>
        </xsd:restriction>
      </xsd:simpleType>
    </xsd:element>
    <xsd:element name="Owner" ma:index="11" nillable="true" ma:displayName="Owner" ma:internalName="Own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14F95-DC76-4F36-823C-918E1C01D6F7}">
  <ds:schemaRefs>
    <ds:schemaRef ds:uri="http://schemas.microsoft.com/sharepoint/v3/contenttype/forms"/>
  </ds:schemaRefs>
</ds:datastoreItem>
</file>

<file path=customXml/itemProps2.xml><?xml version="1.0" encoding="utf-8"?>
<ds:datastoreItem xmlns:ds="http://schemas.openxmlformats.org/officeDocument/2006/customXml" ds:itemID="{C7AE8F98-678E-474A-B823-8FD619ABD5D2}">
  <ds:schemaRef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schemas.microsoft.com/office/infopath/2007/PartnerControls"/>
    <ds:schemaRef ds:uri="http://schemas.microsoft.com/sharepoint/v4"/>
    <ds:schemaRef ds:uri="2db618f3-e7a2-47b8-addd-1820fbd38c82"/>
    <ds:schemaRef ds:uri="http://purl.org/dc/elements/1.1/"/>
  </ds:schemaRefs>
</ds:datastoreItem>
</file>

<file path=customXml/itemProps3.xml><?xml version="1.0" encoding="utf-8"?>
<ds:datastoreItem xmlns:ds="http://schemas.openxmlformats.org/officeDocument/2006/customXml" ds:itemID="{029B0347-572B-4AD9-A1EB-BCA00BEBB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618f3-e7a2-47b8-addd-1820fbd38c8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Barr--Piston</Template>
  <TotalTime>0</TotalTime>
  <Words>324</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Segoe UI</vt:lpstr>
      <vt:lpstr>Wingdings</vt:lpstr>
      <vt:lpstr>Piston_new</vt:lpstr>
      <vt:lpstr>PowerPoint Presentation</vt:lpstr>
      <vt:lpstr>Introduction</vt:lpstr>
      <vt:lpstr>Project Description   </vt:lpstr>
      <vt:lpstr>Phase BU-1C   </vt:lpstr>
      <vt:lpstr>Phase BU-1D   </vt:lpstr>
      <vt:lpstr>Phase BU-1D   </vt:lpstr>
      <vt:lpstr>Construction Sequencing</vt:lpstr>
      <vt:lpstr>Traffic Control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template_Barr piston design</dc:title>
  <dc:creator/>
  <cp:lastModifiedBy/>
  <cp:revision>1</cp:revision>
  <dcterms:created xsi:type="dcterms:W3CDTF">2015-03-05T23:26:40Z</dcterms:created>
  <dcterms:modified xsi:type="dcterms:W3CDTF">2022-04-21T19:34:31Z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0x010100B59EB1ABC7FE8C439AC8001FD2A51461</vt:lpwstr>
  </property>
</Properties>
</file>