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4"/>
  </p:sldMasterIdLst>
  <p:notesMasterIdLst>
    <p:notesMasterId r:id="rId24"/>
  </p:notesMasterIdLst>
  <p:sldIdLst>
    <p:sldId id="302" r:id="rId5"/>
    <p:sldId id="258" r:id="rId6"/>
    <p:sldId id="303" r:id="rId7"/>
    <p:sldId id="297" r:id="rId8"/>
    <p:sldId id="304" r:id="rId9"/>
    <p:sldId id="259" r:id="rId10"/>
    <p:sldId id="291" r:id="rId11"/>
    <p:sldId id="305" r:id="rId12"/>
    <p:sldId id="306" r:id="rId13"/>
    <p:sldId id="310" r:id="rId14"/>
    <p:sldId id="276" r:id="rId15"/>
    <p:sldId id="298" r:id="rId16"/>
    <p:sldId id="287" r:id="rId17"/>
    <p:sldId id="299" r:id="rId18"/>
    <p:sldId id="270" r:id="rId19"/>
    <p:sldId id="269" r:id="rId20"/>
    <p:sldId id="288" r:id="rId21"/>
    <p:sldId id="309"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p:scale>
          <a:sx n="75" d="100"/>
          <a:sy n="75" d="100"/>
        </p:scale>
        <p:origin x="-427" y="96"/>
      </p:cViewPr>
      <p:guideLst>
        <p:guide orient="horz" pos="2160"/>
        <p:guide pos="3840"/>
      </p:guideLst>
    </p:cSldViewPr>
  </p:slideViewPr>
  <p:notesTextViewPr>
    <p:cViewPr>
      <p:scale>
        <a:sx n="1" d="1"/>
        <a:sy n="1" d="1"/>
      </p:scale>
      <p:origin x="0" y="0"/>
    </p:cViewPr>
  </p:notesTextViewPr>
  <p:notesViewPr>
    <p:cSldViewPr snapToGrid="0">
      <p:cViewPr>
        <p:scale>
          <a:sx n="70" d="100"/>
          <a:sy n="70" d="100"/>
        </p:scale>
        <p:origin x="-32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AC2109-6E0A-4840-AD66-9C2C5A8BFED2}" type="datetimeFigureOut">
              <a:rPr lang="en-US" smtClean="0"/>
              <a:t>5/5/2021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D90A0F-2EFB-4783-B595-EA622DC3E8C7}" type="slidenum">
              <a:rPr lang="en-US" smtClean="0"/>
              <a:t>‹#›</a:t>
            </a:fld>
            <a:endParaRPr lang="en-US"/>
          </a:p>
        </p:txBody>
      </p:sp>
    </p:spTree>
    <p:extLst>
      <p:ext uri="{BB962C8B-B14F-4D97-AF65-F5344CB8AC3E}">
        <p14:creationId xmlns:p14="http://schemas.microsoft.com/office/powerpoint/2010/main" val="361704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a:t>
            </a:fld>
            <a:endParaRPr lang="en-US"/>
          </a:p>
        </p:txBody>
      </p:sp>
    </p:spTree>
    <p:extLst>
      <p:ext uri="{BB962C8B-B14F-4D97-AF65-F5344CB8AC3E}">
        <p14:creationId xmlns:p14="http://schemas.microsoft.com/office/powerpoint/2010/main" val="37056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10</a:t>
            </a:fld>
            <a:endParaRPr lang="en-US"/>
          </a:p>
        </p:txBody>
      </p:sp>
    </p:spTree>
    <p:extLst>
      <p:ext uri="{BB962C8B-B14F-4D97-AF65-F5344CB8AC3E}">
        <p14:creationId xmlns:p14="http://schemas.microsoft.com/office/powerpoint/2010/main" val="335856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Sponsor….City of Minot currently Operates and Maintains the existing levee system.  </a:t>
            </a:r>
          </a:p>
          <a:p>
            <a:endParaRPr lang="en-US" dirty="0"/>
          </a:p>
          <a:p>
            <a:r>
              <a:rPr lang="en-US" dirty="0"/>
              <a:t>Phase MI-2 and 3 removes and replaces the existing flood risk management system within the project limits.  The existing was originally designed to minimize flooding  up to a flow rate of 5,000 </a:t>
            </a:r>
            <a:r>
              <a:rPr lang="en-US" dirty="0" err="1"/>
              <a:t>cfs</a:t>
            </a:r>
            <a:r>
              <a:rPr lang="en-US" dirty="0"/>
              <a:t> from the Mouse River.  Removal of the existing flood risk management system needs to be sequenced as to maintain the existing level of protection to infrastructure throughout the duration of the Project.</a:t>
            </a:r>
          </a:p>
          <a:p>
            <a:endParaRPr lang="en-US" dirty="0"/>
          </a:p>
          <a:p>
            <a:r>
              <a:rPr lang="en-US" dirty="0"/>
              <a:t>The Project Manual  Sections 01 35 29 Health and Safety, 01 51 36 Water Control…both outline requirements related to continued flood protection.</a:t>
            </a:r>
          </a:p>
          <a:p>
            <a:endParaRPr lang="en-US" dirty="0"/>
          </a:p>
          <a:p>
            <a:r>
              <a:rPr lang="en-US" dirty="0"/>
              <a:t>Text on slide from the project TEAP - The TEAP provides a procedure for ensuring worker and public safety in the event of an actual or impending flood conditions.  </a:t>
            </a:r>
          </a:p>
          <a:p>
            <a:r>
              <a:rPr lang="en-US" dirty="0"/>
              <a:t>Highlight A, B and C.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D90A0F-2EFB-4783-B595-EA622DC3E8C7}" type="slidenum">
              <a:rPr lang="en-US" smtClean="0"/>
              <a:t>11</a:t>
            </a:fld>
            <a:endParaRPr lang="en-US" dirty="0"/>
          </a:p>
        </p:txBody>
      </p:sp>
    </p:spTree>
    <p:extLst>
      <p:ext uri="{BB962C8B-B14F-4D97-AF65-F5344CB8AC3E}">
        <p14:creationId xmlns:p14="http://schemas.microsoft.com/office/powerpoint/2010/main" val="366945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12</a:t>
            </a:fld>
            <a:endParaRPr lang="en-US"/>
          </a:p>
        </p:txBody>
      </p:sp>
    </p:spTree>
    <p:extLst>
      <p:ext uri="{BB962C8B-B14F-4D97-AF65-F5344CB8AC3E}">
        <p14:creationId xmlns:p14="http://schemas.microsoft.com/office/powerpoint/2010/main" val="3813695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13</a:t>
            </a:fld>
            <a:endParaRPr lang="en-US"/>
          </a:p>
        </p:txBody>
      </p:sp>
    </p:spTree>
    <p:extLst>
      <p:ext uri="{BB962C8B-B14F-4D97-AF65-F5344CB8AC3E}">
        <p14:creationId xmlns:p14="http://schemas.microsoft.com/office/powerpoint/2010/main" val="4011547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14</a:t>
            </a:fld>
            <a:endParaRPr lang="en-US"/>
          </a:p>
        </p:txBody>
      </p:sp>
    </p:spTree>
    <p:extLst>
      <p:ext uri="{BB962C8B-B14F-4D97-AF65-F5344CB8AC3E}">
        <p14:creationId xmlns:p14="http://schemas.microsoft.com/office/powerpoint/2010/main" val="401154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15</a:t>
            </a:fld>
            <a:endParaRPr lang="en-US"/>
          </a:p>
        </p:txBody>
      </p:sp>
    </p:spTree>
    <p:extLst>
      <p:ext uri="{BB962C8B-B14F-4D97-AF65-F5344CB8AC3E}">
        <p14:creationId xmlns:p14="http://schemas.microsoft.com/office/powerpoint/2010/main" val="61540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16</a:t>
            </a:fld>
            <a:endParaRPr lang="en-US"/>
          </a:p>
        </p:txBody>
      </p:sp>
    </p:spTree>
    <p:extLst>
      <p:ext uri="{BB962C8B-B14F-4D97-AF65-F5344CB8AC3E}">
        <p14:creationId xmlns:p14="http://schemas.microsoft.com/office/powerpoint/2010/main" val="388228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for the Project is  defined within individual sections of the Project Manual.</a:t>
            </a:r>
          </a:p>
          <a:p>
            <a:endParaRPr lang="en-US" dirty="0"/>
          </a:p>
          <a:p>
            <a:r>
              <a:rPr lang="en-US" dirty="0"/>
              <a:t>There is also a Material Testing Summary for Contractor Reference in Section 01 43 00 Quality Requirements.</a:t>
            </a:r>
          </a:p>
          <a:p>
            <a:endParaRPr lang="en-US" dirty="0"/>
          </a:p>
          <a:p>
            <a:r>
              <a:rPr lang="en-US" dirty="0"/>
              <a:t>The Summary clearly defines who is responsible for testing between the Contractor and Owner.</a:t>
            </a:r>
          </a:p>
        </p:txBody>
      </p:sp>
      <p:sp>
        <p:nvSpPr>
          <p:cNvPr id="4" name="Slide Number Placeholder 3"/>
          <p:cNvSpPr>
            <a:spLocks noGrp="1"/>
          </p:cNvSpPr>
          <p:nvPr>
            <p:ph type="sldNum" sz="quarter" idx="10"/>
          </p:nvPr>
        </p:nvSpPr>
        <p:spPr/>
        <p:txBody>
          <a:bodyPr/>
          <a:lstStyle/>
          <a:p>
            <a:fld id="{E5D90A0F-2EFB-4783-B595-EA622DC3E8C7}" type="slidenum">
              <a:rPr lang="en-US" smtClean="0"/>
              <a:t>17</a:t>
            </a:fld>
            <a:endParaRPr lang="en-US"/>
          </a:p>
        </p:txBody>
      </p:sp>
    </p:spTree>
    <p:extLst>
      <p:ext uri="{BB962C8B-B14F-4D97-AF65-F5344CB8AC3E}">
        <p14:creationId xmlns:p14="http://schemas.microsoft.com/office/powerpoint/2010/main" val="2178960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for the Project is  defined within individual sections of the Project Manual.</a:t>
            </a:r>
          </a:p>
          <a:p>
            <a:endParaRPr lang="en-US" dirty="0"/>
          </a:p>
          <a:p>
            <a:r>
              <a:rPr lang="en-US" dirty="0"/>
              <a:t>There is also a Material Testing Summary for Contractor Reference in Section 01 43 00 Quality Requirements.</a:t>
            </a:r>
          </a:p>
          <a:p>
            <a:endParaRPr lang="en-US" dirty="0"/>
          </a:p>
          <a:p>
            <a:r>
              <a:rPr lang="en-US" dirty="0"/>
              <a:t>The Summary clearly defines who is responsible for testing between the Contractor and Owner.</a:t>
            </a:r>
          </a:p>
        </p:txBody>
      </p:sp>
      <p:sp>
        <p:nvSpPr>
          <p:cNvPr id="4" name="Slide Number Placeholder 3"/>
          <p:cNvSpPr>
            <a:spLocks noGrp="1"/>
          </p:cNvSpPr>
          <p:nvPr>
            <p:ph type="sldNum" sz="quarter" idx="10"/>
          </p:nvPr>
        </p:nvSpPr>
        <p:spPr/>
        <p:txBody>
          <a:bodyPr/>
          <a:lstStyle/>
          <a:p>
            <a:fld id="{E5D90A0F-2EFB-4783-B595-EA622DC3E8C7}" type="slidenum">
              <a:rPr lang="en-US" smtClean="0"/>
              <a:t>18</a:t>
            </a:fld>
            <a:endParaRPr lang="en-US"/>
          </a:p>
        </p:txBody>
      </p:sp>
    </p:spTree>
    <p:extLst>
      <p:ext uri="{BB962C8B-B14F-4D97-AF65-F5344CB8AC3E}">
        <p14:creationId xmlns:p14="http://schemas.microsoft.com/office/powerpoint/2010/main" val="28246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19</a:t>
            </a:fld>
            <a:endParaRPr lang="en-US"/>
          </a:p>
        </p:txBody>
      </p:sp>
    </p:spTree>
    <p:extLst>
      <p:ext uri="{BB962C8B-B14F-4D97-AF65-F5344CB8AC3E}">
        <p14:creationId xmlns:p14="http://schemas.microsoft.com/office/powerpoint/2010/main" val="97362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2</a:t>
            </a:fld>
            <a:endParaRPr lang="en-US"/>
          </a:p>
        </p:txBody>
      </p:sp>
    </p:spTree>
    <p:extLst>
      <p:ext uri="{BB962C8B-B14F-4D97-AF65-F5344CB8AC3E}">
        <p14:creationId xmlns:p14="http://schemas.microsoft.com/office/powerpoint/2010/main" val="381369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3</a:t>
            </a:fld>
            <a:endParaRPr lang="en-US"/>
          </a:p>
        </p:txBody>
      </p:sp>
    </p:spTree>
    <p:extLst>
      <p:ext uri="{BB962C8B-B14F-4D97-AF65-F5344CB8AC3E}">
        <p14:creationId xmlns:p14="http://schemas.microsoft.com/office/powerpoint/2010/main" val="338317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4</a:t>
            </a:fld>
            <a:endParaRPr lang="en-US"/>
          </a:p>
        </p:txBody>
      </p:sp>
    </p:spTree>
    <p:extLst>
      <p:ext uri="{BB962C8B-B14F-4D97-AF65-F5344CB8AC3E}">
        <p14:creationId xmlns:p14="http://schemas.microsoft.com/office/powerpoint/2010/main" val="381369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5</a:t>
            </a:fld>
            <a:endParaRPr lang="en-US"/>
          </a:p>
        </p:txBody>
      </p:sp>
    </p:spTree>
    <p:extLst>
      <p:ext uri="{BB962C8B-B14F-4D97-AF65-F5344CB8AC3E}">
        <p14:creationId xmlns:p14="http://schemas.microsoft.com/office/powerpoint/2010/main" val="208685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Construction Milestones  have been included in the Summary of Work Section  01 11 00 of the Project Manual.  We have developed an overall project schedule which includes input from multiple stake holders (Project Owner, Project Sponsor, Golf Course, others)….AND at the same time trying to allow the Contractor as much flexibility to properly sequence the overall project (not always an easy task!)</a:t>
            </a:r>
          </a:p>
          <a:p>
            <a:endParaRPr lang="en-US" dirty="0"/>
          </a:p>
          <a:p>
            <a:r>
              <a:rPr lang="en-US" dirty="0"/>
              <a:t>I’m going to focus on  several key project elements  which drive the overall sequence.</a:t>
            </a:r>
          </a:p>
          <a:p>
            <a:endParaRPr lang="en-US" dirty="0"/>
          </a:p>
          <a:p>
            <a:endParaRPr lang="en-US" dirty="0"/>
          </a:p>
        </p:txBody>
      </p:sp>
      <p:sp>
        <p:nvSpPr>
          <p:cNvPr id="4" name="Slide Number Placeholder 3"/>
          <p:cNvSpPr>
            <a:spLocks noGrp="1"/>
          </p:cNvSpPr>
          <p:nvPr>
            <p:ph type="sldNum" sz="quarter" idx="10"/>
          </p:nvPr>
        </p:nvSpPr>
        <p:spPr/>
        <p:txBody>
          <a:bodyPr/>
          <a:lstStyle/>
          <a:p>
            <a:fld id="{E5D90A0F-2EFB-4783-B595-EA622DC3E8C7}" type="slidenum">
              <a:rPr lang="en-US" smtClean="0"/>
              <a:t>6</a:t>
            </a:fld>
            <a:endParaRPr lang="en-US"/>
          </a:p>
        </p:txBody>
      </p:sp>
    </p:spTree>
    <p:extLst>
      <p:ext uri="{BB962C8B-B14F-4D97-AF65-F5344CB8AC3E}">
        <p14:creationId xmlns:p14="http://schemas.microsoft.com/office/powerpoint/2010/main" val="366945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DAKOTA DOT – Coordinating work associated with the Highway 83 Bypass (west side of Phase MI-2)…which includes:</a:t>
            </a:r>
          </a:p>
          <a:p>
            <a:endParaRPr lang="en-US" dirty="0"/>
          </a:p>
          <a:p>
            <a:pPr marL="171450" indent="-171450">
              <a:buFontTx/>
              <a:buChar char="-"/>
            </a:pPr>
            <a:r>
              <a:rPr lang="en-US" dirty="0"/>
              <a:t>Connecting the main levee into the existing Highway embankment</a:t>
            </a:r>
          </a:p>
          <a:p>
            <a:pPr marL="171450" indent="-171450">
              <a:buFontTx/>
              <a:buChar char="-"/>
            </a:pPr>
            <a:r>
              <a:rPr lang="en-US" dirty="0"/>
              <a:t>Coordination with 7</a:t>
            </a:r>
            <a:r>
              <a:rPr lang="en-US" baseline="30000" dirty="0"/>
              <a:t>th</a:t>
            </a:r>
            <a:r>
              <a:rPr lang="en-US" dirty="0"/>
              <a:t> Avenue Modifications</a:t>
            </a:r>
          </a:p>
          <a:p>
            <a:endParaRPr lang="en-US" dirty="0"/>
          </a:p>
          <a:p>
            <a:r>
              <a:rPr lang="en-US" dirty="0"/>
              <a:t>Minot Park District – Coordination related to the Dakota Bark Park</a:t>
            </a:r>
          </a:p>
          <a:p>
            <a:endParaRPr lang="en-US" dirty="0"/>
          </a:p>
          <a:p>
            <a:r>
              <a:rPr lang="en-US" dirty="0"/>
              <a:t>Golf Courses – Souris Valley Golf Course and Wee Links Golf Course</a:t>
            </a:r>
          </a:p>
        </p:txBody>
      </p:sp>
      <p:sp>
        <p:nvSpPr>
          <p:cNvPr id="4" name="Slide Number Placeholder 3"/>
          <p:cNvSpPr>
            <a:spLocks noGrp="1"/>
          </p:cNvSpPr>
          <p:nvPr>
            <p:ph type="sldNum" sz="quarter" idx="10"/>
          </p:nvPr>
        </p:nvSpPr>
        <p:spPr/>
        <p:txBody>
          <a:bodyPr/>
          <a:lstStyle/>
          <a:p>
            <a:fld id="{E5D90A0F-2EFB-4783-B595-EA622DC3E8C7}" type="slidenum">
              <a:rPr lang="en-US" smtClean="0"/>
              <a:t>7</a:t>
            </a:fld>
            <a:endParaRPr lang="en-US"/>
          </a:p>
        </p:txBody>
      </p:sp>
    </p:spTree>
    <p:extLst>
      <p:ext uri="{BB962C8B-B14F-4D97-AF65-F5344CB8AC3E}">
        <p14:creationId xmlns:p14="http://schemas.microsoft.com/office/powerpoint/2010/main" val="405643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Construction Milestones  have been included in the Summary of Work Section  01 11 00 of the Project Manual.  We have developed an overall project schedule which includes input from multiple stake holders (Project Owner, Project Sponsor, Golf Course, others)….AND at the same time trying to allow the Contractor as much flexibility to properly sequence the overall project (not always an easy task!)</a:t>
            </a:r>
          </a:p>
          <a:p>
            <a:endParaRPr lang="en-US" dirty="0"/>
          </a:p>
          <a:p>
            <a:r>
              <a:rPr lang="en-US" dirty="0"/>
              <a:t>I’m going to focus on  several key project elements  which drive the overall sequence.</a:t>
            </a:r>
          </a:p>
          <a:p>
            <a:endParaRPr lang="en-US" dirty="0"/>
          </a:p>
          <a:p>
            <a:endParaRPr lang="en-US" dirty="0"/>
          </a:p>
        </p:txBody>
      </p:sp>
      <p:sp>
        <p:nvSpPr>
          <p:cNvPr id="4" name="Slide Number Placeholder 3"/>
          <p:cNvSpPr>
            <a:spLocks noGrp="1"/>
          </p:cNvSpPr>
          <p:nvPr>
            <p:ph type="sldNum" sz="quarter" idx="10"/>
          </p:nvPr>
        </p:nvSpPr>
        <p:spPr/>
        <p:txBody>
          <a:bodyPr/>
          <a:lstStyle/>
          <a:p>
            <a:fld id="{E5D90A0F-2EFB-4783-B595-EA622DC3E8C7}" type="slidenum">
              <a:rPr lang="en-US" smtClean="0"/>
              <a:t>8</a:t>
            </a:fld>
            <a:endParaRPr lang="en-US"/>
          </a:p>
        </p:txBody>
      </p:sp>
    </p:spTree>
    <p:extLst>
      <p:ext uri="{BB962C8B-B14F-4D97-AF65-F5344CB8AC3E}">
        <p14:creationId xmlns:p14="http://schemas.microsoft.com/office/powerpoint/2010/main" val="3272412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90A0F-2EFB-4783-B595-EA622DC3E8C7}" type="slidenum">
              <a:rPr lang="en-US" smtClean="0"/>
              <a:t>9</a:t>
            </a:fld>
            <a:endParaRPr lang="en-US"/>
          </a:p>
        </p:txBody>
      </p:sp>
    </p:spTree>
    <p:extLst>
      <p:ext uri="{BB962C8B-B14F-4D97-AF65-F5344CB8AC3E}">
        <p14:creationId xmlns:p14="http://schemas.microsoft.com/office/powerpoint/2010/main" val="2130132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9"/>
          <p:cNvSpPr/>
          <p:nvPr/>
        </p:nvSpPr>
        <p:spPr>
          <a:xfrm>
            <a:off x="10058400" y="877406"/>
            <a:ext cx="2133600" cy="4989993"/>
          </a:xfrm>
          <a:prstGeom prst="rect">
            <a:avLst/>
          </a:prstGeom>
          <a:solidFill>
            <a:schemeClr val="accent2">
              <a:alpha val="74902"/>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200" dirty="0">
              <a:latin typeface="Century Gothic" pitchFamily="34" charset="0"/>
            </a:endParaRPr>
          </a:p>
        </p:txBody>
      </p:sp>
      <p:sp>
        <p:nvSpPr>
          <p:cNvPr id="2" name="Title 1"/>
          <p:cNvSpPr>
            <a:spLocks noGrp="1"/>
          </p:cNvSpPr>
          <p:nvPr>
            <p:ph type="title" hasCustomPrompt="1"/>
          </p:nvPr>
        </p:nvSpPr>
        <p:spPr>
          <a:xfrm>
            <a:off x="-1" y="877406"/>
            <a:ext cx="9906001" cy="4989993"/>
          </a:xfrm>
        </p:spPr>
        <p:txBody>
          <a:bodyPr lIns="640080" tIns="914400" rIns="365760" bIns="1828800" anchor="ctr">
            <a:normAutofit/>
          </a:bodyPr>
          <a:lstStyle>
            <a:lvl1pPr algn="l">
              <a:buNone/>
              <a:defRPr sz="3600" b="0">
                <a:solidFill>
                  <a:srgbClr val="FFFFFF"/>
                </a:solidFill>
                <a:latin typeface="Century Gothic" pitchFamily="34" charset="0"/>
              </a:defRPr>
            </a:lvl1pPr>
          </a:lstStyle>
          <a:p>
            <a:r>
              <a:rPr kumimoji="0" lang="en-US" dirty="0"/>
              <a:t>click to edit master title style</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
        <p:nvSpPr>
          <p:cNvPr id="12" name="Date Placeholder 11"/>
          <p:cNvSpPr>
            <a:spLocks noGrp="1"/>
          </p:cNvSpPr>
          <p:nvPr>
            <p:ph type="dt" sz="half" idx="10"/>
          </p:nvPr>
        </p:nvSpPr>
        <p:spPr>
          <a:xfrm>
            <a:off x="8040189" y="6492875"/>
            <a:ext cx="1865811"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3" name="Slide Number Placeholder 12"/>
          <p:cNvSpPr>
            <a:spLocks noGrp="1"/>
          </p:cNvSpPr>
          <p:nvPr>
            <p:ph type="sldNum" sz="quarter" idx="11"/>
          </p:nvPr>
        </p:nvSpPr>
        <p:spPr>
          <a:xfrm>
            <a:off x="609600" y="6446837"/>
            <a:ext cx="117477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13912A68-2BD8-4E45-A51D-185725DE3A61}" type="slidenum">
              <a:rPr lang="en-US" smtClean="0"/>
              <a:pPr/>
              <a:t>‹#›</a:t>
            </a:fld>
            <a:endParaRPr lang="en-US" dirty="0"/>
          </a:p>
        </p:txBody>
      </p:sp>
      <p:sp>
        <p:nvSpPr>
          <p:cNvPr id="14" name="Footer Placeholder 13"/>
          <p:cNvSpPr>
            <a:spLocks noGrp="1"/>
          </p:cNvSpPr>
          <p:nvPr>
            <p:ph type="ftr" sz="quarter" idx="12"/>
          </p:nvPr>
        </p:nvSpPr>
        <p:spPr>
          <a:xfrm>
            <a:off x="3068086" y="6492681"/>
            <a:ext cx="3199680"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4" name="Text Placeholder 3"/>
          <p:cNvSpPr>
            <a:spLocks noGrp="1"/>
          </p:cNvSpPr>
          <p:nvPr>
            <p:ph type="body" sz="half" idx="2" hasCustomPrompt="1"/>
          </p:nvPr>
        </p:nvSpPr>
        <p:spPr>
          <a:xfrm>
            <a:off x="609600" y="4343400"/>
            <a:ext cx="7582990" cy="990600"/>
          </a:xfrm>
        </p:spPr>
        <p:txBody>
          <a:bodyPr>
            <a:normAutofit/>
          </a:bodyPr>
          <a:lstStyle>
            <a:lvl1pPr marL="0" indent="0">
              <a:buFontTx/>
              <a:buNone/>
              <a:defRPr sz="2800" b="1">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549019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11"/>
          </p:nvPr>
        </p:nvSpPr>
        <p:spPr>
          <a:xfrm>
            <a:off x="787400"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Tree>
    <p:extLst>
      <p:ext uri="{BB962C8B-B14F-4D97-AF65-F5344CB8AC3E}">
        <p14:creationId xmlns:p14="http://schemas.microsoft.com/office/powerpoint/2010/main" val="364518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877405"/>
            <a:ext cx="7315200" cy="5029200"/>
          </a:xfrm>
        </p:spPr>
        <p:txBody>
          <a:bodyPr lIns="457200" tIns="914400" rIns="365760" bIns="914400" anchor="t" anchorCtr="0">
            <a:normAutofit/>
          </a:bodyPr>
          <a:lstStyle>
            <a:lvl1pPr algn="l">
              <a:buNone/>
              <a:defRPr sz="3600" b="0">
                <a:solidFill>
                  <a:srgbClr val="FFFFFF"/>
                </a:solidFill>
                <a:latin typeface="Century Gothic" pitchFamily="34" charset="0"/>
              </a:defRPr>
            </a:lvl1pPr>
          </a:lstStyle>
          <a:p>
            <a:r>
              <a:rPr kumimoji="0" lang="en-US" dirty="0"/>
              <a:t>click to edit master title style</a:t>
            </a:r>
          </a:p>
        </p:txBody>
      </p:sp>
      <p:sp>
        <p:nvSpPr>
          <p:cNvPr id="3" name="Picture Placeholder 2"/>
          <p:cNvSpPr>
            <a:spLocks noGrp="1"/>
          </p:cNvSpPr>
          <p:nvPr>
            <p:ph type="pic" idx="1" hasCustomPrompt="1"/>
          </p:nvPr>
        </p:nvSpPr>
        <p:spPr>
          <a:xfrm>
            <a:off x="7620000" y="877404"/>
            <a:ext cx="4572000" cy="5029200"/>
          </a:xfrm>
          <a:noFill/>
          <a:ln>
            <a:noFill/>
          </a:ln>
        </p:spPr>
        <p:txBody>
          <a:bodyPr/>
          <a:lstStyle>
            <a:lvl1pPr marL="0" indent="0">
              <a:buNone/>
              <a:defRPr sz="3200" baseline="0"/>
            </a:lvl1pPr>
          </a:lstStyle>
          <a:p>
            <a:r>
              <a:rPr kumimoji="0" lang="en-US"/>
              <a:t>Click icon to add picture (or delete this box)</a:t>
            </a:r>
            <a:endParaRPr kumimoji="0" lang="en-US" dirty="0"/>
          </a:p>
        </p:txBody>
      </p:sp>
      <p:sp>
        <p:nvSpPr>
          <p:cNvPr id="12"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3" name="Slide Number Placeholder 12"/>
          <p:cNvSpPr>
            <a:spLocks noGrp="1"/>
          </p:cNvSpPr>
          <p:nvPr>
            <p:ph type="sldNum" sz="quarter" idx="11"/>
          </p:nvPr>
        </p:nvSpPr>
        <p:spPr>
          <a:xfrm>
            <a:off x="444628"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13912A68-2BD8-4E45-A51D-185725DE3A61}" type="slidenum">
              <a:rPr lang="en-US" smtClean="0"/>
              <a:pPr/>
              <a:t>‹#›</a:t>
            </a:fld>
            <a:endParaRPr lang="en-US" dirty="0"/>
          </a:p>
        </p:txBody>
      </p:sp>
      <p:sp>
        <p:nvSpPr>
          <p:cNvPr id="14"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4" name="Text Placeholder 3"/>
          <p:cNvSpPr>
            <a:spLocks noGrp="1"/>
          </p:cNvSpPr>
          <p:nvPr>
            <p:ph type="body" sz="half" idx="2" hasCustomPrompt="1"/>
          </p:nvPr>
        </p:nvSpPr>
        <p:spPr>
          <a:xfrm>
            <a:off x="438189" y="4343400"/>
            <a:ext cx="6267411" cy="990600"/>
          </a:xfrm>
        </p:spPr>
        <p:txBody>
          <a:bodyPr>
            <a:normAutofit/>
          </a:bodyPr>
          <a:lstStyle>
            <a:lvl1pPr marL="0" indent="0">
              <a:buFontTx/>
              <a:buNone/>
              <a:defRPr sz="2400" b="1">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dirty="0"/>
              <a:t>click to edit master text styles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Tree>
    <p:extLst>
      <p:ext uri="{BB962C8B-B14F-4D97-AF65-F5344CB8AC3E}">
        <p14:creationId xmlns:p14="http://schemas.microsoft.com/office/powerpoint/2010/main" val="575059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with photo--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877405"/>
            <a:ext cx="7315200" cy="5029200"/>
          </a:xfrm>
        </p:spPr>
        <p:txBody>
          <a:bodyPr lIns="457200" tIns="914400" rIns="365760" bIns="914400" anchor="t" anchorCtr="0">
            <a:normAutofit/>
          </a:bodyPr>
          <a:lstStyle>
            <a:lvl1pPr algn="l">
              <a:buNone/>
              <a:defRPr sz="3600" b="0">
                <a:solidFill>
                  <a:srgbClr val="FFFFFF"/>
                </a:solidFill>
                <a:latin typeface="Century Gothic" pitchFamily="34" charset="0"/>
              </a:defRPr>
            </a:lvl1pPr>
          </a:lstStyle>
          <a:p>
            <a:r>
              <a:rPr kumimoji="0" lang="en-US" dirty="0"/>
              <a:t>click to edit master title style</a:t>
            </a:r>
          </a:p>
        </p:txBody>
      </p:sp>
      <p:sp>
        <p:nvSpPr>
          <p:cNvPr id="3" name="Picture Placeholder 2"/>
          <p:cNvSpPr>
            <a:spLocks noGrp="1"/>
          </p:cNvSpPr>
          <p:nvPr>
            <p:ph type="pic" idx="1" hasCustomPrompt="1"/>
          </p:nvPr>
        </p:nvSpPr>
        <p:spPr>
          <a:xfrm>
            <a:off x="7620000" y="877404"/>
            <a:ext cx="4572000" cy="5029200"/>
          </a:xfrm>
          <a:noFill/>
          <a:ln>
            <a:noFill/>
          </a:ln>
        </p:spPr>
        <p:txBody>
          <a:bodyPr/>
          <a:lstStyle>
            <a:lvl1pPr marL="0" indent="0">
              <a:buNone/>
              <a:defRPr sz="3200" baseline="0"/>
            </a:lvl1pPr>
          </a:lstStyle>
          <a:p>
            <a:r>
              <a:rPr kumimoji="0" lang="en-US"/>
              <a:t>Click icon to add picture (or delete this box)</a:t>
            </a:r>
            <a:endParaRPr kumimoji="0" lang="en-US" dirty="0"/>
          </a:p>
        </p:txBody>
      </p:sp>
      <p:sp>
        <p:nvSpPr>
          <p:cNvPr id="12"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3" name="Slide Number Placeholder 12"/>
          <p:cNvSpPr>
            <a:spLocks noGrp="1"/>
          </p:cNvSpPr>
          <p:nvPr>
            <p:ph type="sldNum" sz="quarter" idx="11"/>
          </p:nvPr>
        </p:nvSpPr>
        <p:spPr>
          <a:xfrm>
            <a:off x="444628"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13912A68-2BD8-4E45-A51D-185725DE3A61}" type="slidenum">
              <a:rPr lang="en-US" smtClean="0"/>
              <a:pPr/>
              <a:t>‹#›</a:t>
            </a:fld>
            <a:endParaRPr lang="en-US" dirty="0"/>
          </a:p>
        </p:txBody>
      </p:sp>
      <p:sp>
        <p:nvSpPr>
          <p:cNvPr id="14"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4" name="Text Placeholder 3"/>
          <p:cNvSpPr>
            <a:spLocks noGrp="1"/>
          </p:cNvSpPr>
          <p:nvPr>
            <p:ph type="body" sz="half" idx="2" hasCustomPrompt="1"/>
          </p:nvPr>
        </p:nvSpPr>
        <p:spPr>
          <a:xfrm>
            <a:off x="438189" y="4343400"/>
            <a:ext cx="6267411" cy="990600"/>
          </a:xfrm>
        </p:spPr>
        <p:txBody>
          <a:bodyPr>
            <a:normAutofit/>
          </a:bodyPr>
          <a:lstStyle>
            <a:lvl1pPr marL="0" indent="0">
              <a:buFontTx/>
              <a:buNone/>
              <a:defRPr sz="2800" b="1">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593755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0">
                <a:latin typeface="Century Gothic" pitchFamily="34" charset="0"/>
              </a:defRPr>
            </a:lvl1pPr>
          </a:lstStyle>
          <a:p>
            <a:r>
              <a:rPr kumimoji="0" lang="en-US" dirty="0"/>
              <a:t>click to edit master title style</a:t>
            </a:r>
          </a:p>
        </p:txBody>
      </p:sp>
      <p:sp>
        <p:nvSpPr>
          <p:cNvPr id="8" name="Date Placeholder 11"/>
          <p:cNvSpPr>
            <a:spLocks noGrp="1"/>
          </p:cNvSpPr>
          <p:nvPr>
            <p:ph type="dt" sz="half" idx="10"/>
          </p:nvPr>
        </p:nvSpPr>
        <p:spPr>
          <a:xfrm>
            <a:off x="8382000" y="6492680"/>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9" name="Slide Number Placeholder 12"/>
          <p:cNvSpPr>
            <a:spLocks noGrp="1"/>
          </p:cNvSpPr>
          <p:nvPr>
            <p:ph type="sldNum" sz="quarter" idx="11"/>
          </p:nvPr>
        </p:nvSpPr>
        <p:spPr>
          <a:xfrm>
            <a:off x="0" y="6492677"/>
            <a:ext cx="3200400" cy="365127"/>
          </a:xfrm>
          <a:prstGeom prst="rect">
            <a:avLst/>
          </a:prstGeom>
        </p:spPr>
        <p:txBody>
          <a:bodyPr lIns="0" tIns="0" rIns="0" bIns="0" anchor="t" anchorCtr="1">
            <a:noAutofit/>
          </a:bodyPr>
          <a:lstStyle>
            <a:lvl1pPr algn="l">
              <a:defRPr sz="10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0" name="Footer Placeholder 13"/>
          <p:cNvSpPr>
            <a:spLocks noGrp="1"/>
          </p:cNvSpPr>
          <p:nvPr>
            <p:ph type="ftr" sz="quarter" idx="12"/>
          </p:nvPr>
        </p:nvSpPr>
        <p:spPr>
          <a:xfrm>
            <a:off x="3581863" y="6492681"/>
            <a:ext cx="3809999"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6" name="Picture Placeholder 2"/>
          <p:cNvSpPr>
            <a:spLocks noGrp="1"/>
          </p:cNvSpPr>
          <p:nvPr>
            <p:ph type="pic" idx="1" hasCustomPrompt="1"/>
          </p:nvPr>
        </p:nvSpPr>
        <p:spPr>
          <a:xfrm>
            <a:off x="3581862" y="563880"/>
            <a:ext cx="7619537" cy="4953000"/>
          </a:xfrm>
          <a:noFill/>
          <a:ln>
            <a:noFill/>
          </a:ln>
        </p:spPr>
        <p:txBody>
          <a:bodyPr/>
          <a:lstStyle>
            <a:lvl1pPr marL="0" indent="0">
              <a:buNone/>
              <a:defRPr sz="3200" baseline="0"/>
            </a:lvl1pPr>
          </a:lstStyle>
          <a:p>
            <a:r>
              <a:rPr kumimoji="0" lang="en-US"/>
              <a:t>Click icon to add picture (or delete this box)</a:t>
            </a:r>
            <a:endParaRPr kumimoji="0" lang="en-US" dirty="0"/>
          </a:p>
        </p:txBody>
      </p:sp>
    </p:spTree>
    <p:extLst>
      <p:ext uri="{BB962C8B-B14F-4D97-AF65-F5344CB8AC3E}">
        <p14:creationId xmlns:p14="http://schemas.microsoft.com/office/powerpoint/2010/main" val="2349869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and caption--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0">
                <a:latin typeface="Century Gothic" pitchFamily="34" charset="0"/>
              </a:defRPr>
            </a:lvl1pPr>
          </a:lstStyle>
          <a:p>
            <a:r>
              <a:rPr kumimoji="0" lang="en-US" dirty="0"/>
              <a:t>click to edit master title style</a:t>
            </a:r>
          </a:p>
        </p:txBody>
      </p:sp>
      <p:sp>
        <p:nvSpPr>
          <p:cNvPr id="8" name="Date Placeholder 11"/>
          <p:cNvSpPr>
            <a:spLocks noGrp="1"/>
          </p:cNvSpPr>
          <p:nvPr>
            <p:ph type="dt" sz="half" idx="10"/>
          </p:nvPr>
        </p:nvSpPr>
        <p:spPr>
          <a:xfrm>
            <a:off x="8382000" y="6492680"/>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9" name="Slide Number Placeholder 12"/>
          <p:cNvSpPr>
            <a:spLocks noGrp="1"/>
          </p:cNvSpPr>
          <p:nvPr>
            <p:ph type="sldNum" sz="quarter" idx="11"/>
          </p:nvPr>
        </p:nvSpPr>
        <p:spPr>
          <a:xfrm>
            <a:off x="0" y="6492677"/>
            <a:ext cx="3200400" cy="365127"/>
          </a:xfrm>
          <a:prstGeom prst="rect">
            <a:avLst/>
          </a:prstGeom>
        </p:spPr>
        <p:txBody>
          <a:bodyPr lIns="0" tIns="0" rIns="0" bIns="0" anchor="t" anchorCtr="1">
            <a:noAutofit/>
          </a:bodyPr>
          <a:lstStyle>
            <a:lvl1pPr algn="l">
              <a:defRPr sz="10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0" name="Footer Placeholder 13"/>
          <p:cNvSpPr>
            <a:spLocks noGrp="1"/>
          </p:cNvSpPr>
          <p:nvPr>
            <p:ph type="ftr" sz="quarter" idx="12"/>
          </p:nvPr>
        </p:nvSpPr>
        <p:spPr>
          <a:xfrm>
            <a:off x="3581863" y="6492681"/>
            <a:ext cx="3809999"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6" name="Picture Placeholder 2"/>
          <p:cNvSpPr>
            <a:spLocks noGrp="1"/>
          </p:cNvSpPr>
          <p:nvPr>
            <p:ph type="pic" idx="1" hasCustomPrompt="1"/>
          </p:nvPr>
        </p:nvSpPr>
        <p:spPr>
          <a:xfrm>
            <a:off x="3581862" y="563880"/>
            <a:ext cx="7619537" cy="4953000"/>
          </a:xfrm>
          <a:noFill/>
          <a:ln>
            <a:noFill/>
          </a:ln>
        </p:spPr>
        <p:txBody>
          <a:bodyPr/>
          <a:lstStyle>
            <a:lvl1pPr marL="0" indent="0">
              <a:buNone/>
              <a:defRPr sz="3200" baseline="0"/>
            </a:lvl1pPr>
          </a:lstStyle>
          <a:p>
            <a:r>
              <a:rPr kumimoji="0" lang="en-US"/>
              <a:t>Click icon to add picture (or delete this box)</a:t>
            </a:r>
            <a:endParaRPr kumimoji="0" lang="en-US" dirty="0"/>
          </a:p>
        </p:txBody>
      </p:sp>
      <p:sp>
        <p:nvSpPr>
          <p:cNvPr id="3" name="Rectangle 2"/>
          <p:cNvSpPr/>
          <p:nvPr userDrawn="1"/>
        </p:nvSpPr>
        <p:spPr>
          <a:xfrm>
            <a:off x="11483788" y="-6030"/>
            <a:ext cx="484094" cy="6864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595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wo boxes">
    <p:spTree>
      <p:nvGrpSpPr>
        <p:cNvPr id="1" name=""/>
        <p:cNvGrpSpPr/>
        <p:nvPr/>
      </p:nvGrpSpPr>
      <p:grpSpPr>
        <a:xfrm>
          <a:off x="0" y="0"/>
          <a:ext cx="0" cy="0"/>
          <a:chOff x="0" y="0"/>
          <a:chExt cx="0" cy="0"/>
        </a:xfrm>
      </p:grpSpPr>
      <p:sp>
        <p:nvSpPr>
          <p:cNvPr id="6"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11"/>
          </p:nvPr>
        </p:nvSpPr>
        <p:spPr>
          <a:xfrm>
            <a:off x="477286"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7" name="Content Placeholder 10"/>
          <p:cNvSpPr>
            <a:spLocks noGrp="1"/>
          </p:cNvSpPr>
          <p:nvPr>
            <p:ph sz="quarter" idx="2" hasCustomPrompt="1"/>
          </p:nvPr>
        </p:nvSpPr>
        <p:spPr>
          <a:xfrm>
            <a:off x="469241" y="2297645"/>
            <a:ext cx="5486400" cy="3581400"/>
          </a:xfrm>
          <a:ln w="3175">
            <a:solidFill>
              <a:schemeClr val="tx1">
                <a:lumMod val="50000"/>
                <a:lumOff val="50000"/>
              </a:schemeClr>
            </a:solidFill>
          </a:ln>
        </p:spPr>
        <p:txBody>
          <a:bodyPr lIns="137160" tIns="91440" rIns="91440"/>
          <a:lstStyle>
            <a:lvl1pPr>
              <a:buClr>
                <a:schemeClr val="accent2"/>
              </a:buCl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defRPr sz="2000">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a:t>
            </a:r>
            <a:r>
              <a:rPr lang="en-US"/>
              <a:t>text styles</a:t>
            </a:r>
            <a:endParaRPr lang="en-US" dirty="0"/>
          </a:p>
        </p:txBody>
      </p:sp>
      <p:sp>
        <p:nvSpPr>
          <p:cNvPr id="8" name="Content Placeholder 12"/>
          <p:cNvSpPr>
            <a:spLocks noGrp="1"/>
          </p:cNvSpPr>
          <p:nvPr>
            <p:ph sz="quarter" idx="4" hasCustomPrompt="1"/>
          </p:nvPr>
        </p:nvSpPr>
        <p:spPr>
          <a:xfrm>
            <a:off x="6324600" y="2297645"/>
            <a:ext cx="5486400" cy="3581400"/>
          </a:xfrm>
          <a:ln w="3175">
            <a:solidFill>
              <a:schemeClr val="tx1">
                <a:lumMod val="50000"/>
                <a:lumOff val="50000"/>
              </a:schemeClr>
            </a:solidFill>
          </a:ln>
        </p:spPr>
        <p:txBody>
          <a:bodyPr lIns="137160" tIns="91440" rIns="91440"/>
          <a:lstStyle>
            <a:lvl1pPr>
              <a:buClr>
                <a:schemeClr val="accent2"/>
              </a:buCl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a:t>
            </a:r>
            <a:r>
              <a:rPr lang="en-US"/>
              <a:t>text styles</a:t>
            </a:r>
            <a:endParaRPr lang="en-US" dirty="0"/>
          </a:p>
        </p:txBody>
      </p:sp>
      <p:sp>
        <p:nvSpPr>
          <p:cNvPr id="9" name="Text Placeholder 15"/>
          <p:cNvSpPr>
            <a:spLocks noGrp="1"/>
          </p:cNvSpPr>
          <p:nvPr>
            <p:ph type="body" sz="quarter" idx="1" hasCustomPrompt="1"/>
          </p:nvPr>
        </p:nvSpPr>
        <p:spPr>
          <a:xfrm>
            <a:off x="477286" y="1655309"/>
            <a:ext cx="5486400" cy="640080"/>
          </a:xfrm>
          <a:solidFill>
            <a:schemeClr val="accent4"/>
          </a:solidFill>
          <a:ln w="3175">
            <a:solidFill>
              <a:schemeClr val="accent3"/>
            </a:solidFill>
          </a:ln>
        </p:spPr>
        <p:txBody>
          <a:bodyPr lIns="182880" rIns="91440" rtlCol="0" anchor="ctr">
            <a:normAutofit/>
          </a:bodyPr>
          <a:lstStyle>
            <a:lvl1pPr marL="0" indent="0">
              <a:buFontTx/>
              <a:buNone/>
              <a:defRPr sz="2400" b="0">
                <a:solidFill>
                  <a:srgbClr val="FFFFFF"/>
                </a:solidFill>
                <a:latin typeface="Century Gothic" pitchFamily="34" charset="0"/>
              </a:defRPr>
            </a:lvl1pPr>
          </a:lstStyle>
          <a:p>
            <a:pPr lvl="0" eaLnBrk="1" latinLnBrk="0" hangingPunct="1"/>
            <a:r>
              <a:rPr kumimoji="0" lang="en-US" dirty="0"/>
              <a:t>click to edit master text styles</a:t>
            </a:r>
          </a:p>
        </p:txBody>
      </p:sp>
      <p:sp>
        <p:nvSpPr>
          <p:cNvPr id="13" name="Text Placeholder 14"/>
          <p:cNvSpPr>
            <a:spLocks noGrp="1"/>
          </p:cNvSpPr>
          <p:nvPr>
            <p:ph type="body" sz="quarter" idx="3" hasCustomPrompt="1"/>
          </p:nvPr>
        </p:nvSpPr>
        <p:spPr>
          <a:xfrm>
            <a:off x="6324600" y="1653540"/>
            <a:ext cx="5486400" cy="640080"/>
          </a:xfrm>
          <a:solidFill>
            <a:schemeClr val="accent4"/>
          </a:solidFill>
          <a:ln w="3175">
            <a:solidFill>
              <a:schemeClr val="accent3"/>
            </a:solidFill>
          </a:ln>
        </p:spPr>
        <p:txBody>
          <a:bodyPr lIns="182880" rIns="91440" rtlCol="0" anchor="ctr">
            <a:normAutofit/>
          </a:bodyPr>
          <a:lstStyle>
            <a:lvl1pPr marL="0" indent="0">
              <a:buFontTx/>
              <a:buNone/>
              <a:defRPr sz="2400" b="0">
                <a:solidFill>
                  <a:srgbClr val="FFFFFF"/>
                </a:solidFill>
                <a:latin typeface="Century Gothic" pitchFamily="34" charset="0"/>
              </a:defRPr>
            </a:lvl1pPr>
          </a:lstStyle>
          <a:p>
            <a:pPr lvl="0" eaLnBrk="1" latinLnBrk="0" hangingPunct="1"/>
            <a:r>
              <a:rPr kumimoji="0" lang="en-US" dirty="0"/>
              <a:t>click to edit master text styles</a:t>
            </a:r>
          </a:p>
        </p:txBody>
      </p:sp>
      <p:sp>
        <p:nvSpPr>
          <p:cNvPr id="14" name="Title Placeholder 21"/>
          <p:cNvSpPr>
            <a:spLocks noGrp="1"/>
          </p:cNvSpPr>
          <p:nvPr>
            <p:ph type="title" hasCustomPrompt="1"/>
          </p:nvPr>
        </p:nvSpPr>
        <p:spPr>
          <a:xfrm>
            <a:off x="0" y="0"/>
            <a:ext cx="12192000" cy="1371600"/>
          </a:xfrm>
          <a:prstGeom prst="rect">
            <a:avLst/>
          </a:prstGeom>
          <a:solidFill>
            <a:schemeClr val="accent1"/>
          </a:solidFill>
        </p:spPr>
        <p:txBody>
          <a:bodyPr vert="horz" lIns="548640" tIns="91440" rIns="274320" bIns="0" anchor="ctr">
            <a:normAutofit/>
          </a:bodyPr>
          <a:lstStyle>
            <a:lvl1pPr algn="l">
              <a:defRPr>
                <a:solidFill>
                  <a:schemeClr val="bg1"/>
                </a:solidFill>
              </a:defRPr>
            </a:lvl1pPr>
          </a:lstStyle>
          <a:p>
            <a:r>
              <a:rPr kumimoji="0" lang="en-US"/>
              <a:t>click to edit master title style</a:t>
            </a:r>
            <a:endParaRPr kumimoji="0"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Tree>
    <p:extLst>
      <p:ext uri="{BB962C8B-B14F-4D97-AF65-F5344CB8AC3E}">
        <p14:creationId xmlns:p14="http://schemas.microsoft.com/office/powerpoint/2010/main" val="3763578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wo boxes--no logo">
    <p:spTree>
      <p:nvGrpSpPr>
        <p:cNvPr id="1" name=""/>
        <p:cNvGrpSpPr/>
        <p:nvPr/>
      </p:nvGrpSpPr>
      <p:grpSpPr>
        <a:xfrm>
          <a:off x="0" y="0"/>
          <a:ext cx="0" cy="0"/>
          <a:chOff x="0" y="0"/>
          <a:chExt cx="0" cy="0"/>
        </a:xfrm>
      </p:grpSpPr>
      <p:sp>
        <p:nvSpPr>
          <p:cNvPr id="6"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11"/>
          </p:nvPr>
        </p:nvSpPr>
        <p:spPr>
          <a:xfrm>
            <a:off x="477286"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7" name="Content Placeholder 10"/>
          <p:cNvSpPr>
            <a:spLocks noGrp="1"/>
          </p:cNvSpPr>
          <p:nvPr>
            <p:ph sz="quarter" idx="2" hasCustomPrompt="1"/>
          </p:nvPr>
        </p:nvSpPr>
        <p:spPr>
          <a:xfrm>
            <a:off x="469241" y="2297645"/>
            <a:ext cx="5486400" cy="3581400"/>
          </a:xfrm>
          <a:ln w="3175">
            <a:solidFill>
              <a:schemeClr val="tx1">
                <a:lumMod val="50000"/>
                <a:lumOff val="50000"/>
              </a:schemeClr>
            </a:solidFill>
          </a:ln>
        </p:spPr>
        <p:txBody>
          <a:bodyPr lIns="137160" tIns="91440" rIns="91440"/>
          <a:lstStyle>
            <a:lvl1pPr>
              <a:buClr>
                <a:schemeClr val="accent2"/>
              </a:buCl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defRPr sz="2000">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a:t>
            </a:r>
            <a:r>
              <a:rPr lang="en-US"/>
              <a:t>text styles</a:t>
            </a:r>
            <a:endParaRPr lang="en-US" dirty="0"/>
          </a:p>
        </p:txBody>
      </p:sp>
      <p:sp>
        <p:nvSpPr>
          <p:cNvPr id="8" name="Content Placeholder 12"/>
          <p:cNvSpPr>
            <a:spLocks noGrp="1"/>
          </p:cNvSpPr>
          <p:nvPr>
            <p:ph sz="quarter" idx="4" hasCustomPrompt="1"/>
          </p:nvPr>
        </p:nvSpPr>
        <p:spPr>
          <a:xfrm>
            <a:off x="6324600" y="2297645"/>
            <a:ext cx="5486400" cy="3581400"/>
          </a:xfrm>
          <a:ln w="3175">
            <a:solidFill>
              <a:schemeClr val="tx1">
                <a:lumMod val="50000"/>
                <a:lumOff val="50000"/>
              </a:schemeClr>
            </a:solidFill>
          </a:ln>
        </p:spPr>
        <p:txBody>
          <a:bodyPr lIns="137160" tIns="91440" rIns="91440"/>
          <a:lstStyle>
            <a:lvl1pPr>
              <a:buClr>
                <a:schemeClr val="accent2"/>
              </a:buCl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a:t>
            </a:r>
            <a:r>
              <a:rPr lang="en-US"/>
              <a:t>text styles</a:t>
            </a:r>
            <a:endParaRPr lang="en-US" dirty="0"/>
          </a:p>
        </p:txBody>
      </p:sp>
      <p:sp>
        <p:nvSpPr>
          <p:cNvPr id="9" name="Text Placeholder 15"/>
          <p:cNvSpPr>
            <a:spLocks noGrp="1"/>
          </p:cNvSpPr>
          <p:nvPr>
            <p:ph type="body" sz="quarter" idx="1" hasCustomPrompt="1"/>
          </p:nvPr>
        </p:nvSpPr>
        <p:spPr>
          <a:xfrm>
            <a:off x="477286" y="1655309"/>
            <a:ext cx="5486400" cy="640080"/>
          </a:xfrm>
          <a:solidFill>
            <a:schemeClr val="accent4"/>
          </a:solidFill>
          <a:ln w="3175">
            <a:solidFill>
              <a:schemeClr val="accent3"/>
            </a:solidFill>
          </a:ln>
        </p:spPr>
        <p:txBody>
          <a:bodyPr lIns="182880" rIns="91440" rtlCol="0" anchor="ctr">
            <a:normAutofit/>
          </a:bodyPr>
          <a:lstStyle>
            <a:lvl1pPr marL="0" indent="0">
              <a:buFontTx/>
              <a:buNone/>
              <a:defRPr sz="2400" b="0">
                <a:solidFill>
                  <a:srgbClr val="FFFFFF"/>
                </a:solidFill>
                <a:latin typeface="Century Gothic" pitchFamily="34" charset="0"/>
              </a:defRPr>
            </a:lvl1pPr>
          </a:lstStyle>
          <a:p>
            <a:pPr lvl="0" eaLnBrk="1" latinLnBrk="0" hangingPunct="1"/>
            <a:r>
              <a:rPr kumimoji="0" lang="en-US" dirty="0"/>
              <a:t>click to edit master text styles</a:t>
            </a:r>
          </a:p>
        </p:txBody>
      </p:sp>
      <p:sp>
        <p:nvSpPr>
          <p:cNvPr id="13" name="Text Placeholder 14"/>
          <p:cNvSpPr>
            <a:spLocks noGrp="1"/>
          </p:cNvSpPr>
          <p:nvPr>
            <p:ph type="body" sz="quarter" idx="3" hasCustomPrompt="1"/>
          </p:nvPr>
        </p:nvSpPr>
        <p:spPr>
          <a:xfrm>
            <a:off x="6324600" y="1653540"/>
            <a:ext cx="5486400" cy="640080"/>
          </a:xfrm>
          <a:solidFill>
            <a:schemeClr val="accent4"/>
          </a:solidFill>
          <a:ln w="3175">
            <a:solidFill>
              <a:schemeClr val="accent3"/>
            </a:solidFill>
          </a:ln>
        </p:spPr>
        <p:txBody>
          <a:bodyPr lIns="182880" rIns="91440" rtlCol="0" anchor="ctr">
            <a:normAutofit/>
          </a:bodyPr>
          <a:lstStyle>
            <a:lvl1pPr marL="0" indent="0">
              <a:buFontTx/>
              <a:buNone/>
              <a:defRPr sz="2400" b="0">
                <a:solidFill>
                  <a:srgbClr val="FFFFFF"/>
                </a:solidFill>
                <a:latin typeface="Century Gothic" pitchFamily="34" charset="0"/>
              </a:defRPr>
            </a:lvl1pPr>
          </a:lstStyle>
          <a:p>
            <a:pPr lvl="0" eaLnBrk="1" latinLnBrk="0" hangingPunct="1"/>
            <a:r>
              <a:rPr kumimoji="0" lang="en-US" dirty="0"/>
              <a:t>click to edit master text styles</a:t>
            </a:r>
          </a:p>
        </p:txBody>
      </p:sp>
      <p:sp>
        <p:nvSpPr>
          <p:cNvPr id="14" name="Title Placeholder 21"/>
          <p:cNvSpPr>
            <a:spLocks noGrp="1"/>
          </p:cNvSpPr>
          <p:nvPr>
            <p:ph type="title" hasCustomPrompt="1"/>
          </p:nvPr>
        </p:nvSpPr>
        <p:spPr>
          <a:xfrm>
            <a:off x="0" y="0"/>
            <a:ext cx="12192000" cy="1371600"/>
          </a:xfrm>
          <a:prstGeom prst="rect">
            <a:avLst/>
          </a:prstGeom>
          <a:solidFill>
            <a:schemeClr val="accent1"/>
          </a:solidFill>
        </p:spPr>
        <p:txBody>
          <a:bodyPr vert="horz" lIns="548640" tIns="91440" rIns="274320" bIns="0" anchor="ctr">
            <a:normAutofit/>
          </a:bodyPr>
          <a:lstStyle>
            <a:lvl1pPr algn="l">
              <a:defRPr>
                <a:solidFill>
                  <a:schemeClr val="bg1"/>
                </a:solidFill>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93479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no logo">
    <p:spTree>
      <p:nvGrpSpPr>
        <p:cNvPr id="1" name=""/>
        <p:cNvGrpSpPr/>
        <p:nvPr/>
      </p:nvGrpSpPr>
      <p:grpSpPr>
        <a:xfrm>
          <a:off x="0" y="0"/>
          <a:ext cx="0" cy="0"/>
          <a:chOff x="0" y="0"/>
          <a:chExt cx="0" cy="0"/>
        </a:xfrm>
      </p:grpSpPr>
      <p:sp>
        <p:nvSpPr>
          <p:cNvPr id="10" name="Rectangle 9"/>
          <p:cNvSpPr/>
          <p:nvPr/>
        </p:nvSpPr>
        <p:spPr>
          <a:xfrm>
            <a:off x="10058400" y="877406"/>
            <a:ext cx="2133600" cy="4989993"/>
          </a:xfrm>
          <a:prstGeom prst="rect">
            <a:avLst/>
          </a:prstGeom>
          <a:solidFill>
            <a:schemeClr val="accent2">
              <a:alpha val="74902"/>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200" dirty="0">
              <a:latin typeface="Century Gothic" pitchFamily="34" charset="0"/>
            </a:endParaRPr>
          </a:p>
        </p:txBody>
      </p:sp>
      <p:sp>
        <p:nvSpPr>
          <p:cNvPr id="2" name="Title 1"/>
          <p:cNvSpPr>
            <a:spLocks noGrp="1"/>
          </p:cNvSpPr>
          <p:nvPr>
            <p:ph type="title" hasCustomPrompt="1"/>
          </p:nvPr>
        </p:nvSpPr>
        <p:spPr>
          <a:xfrm>
            <a:off x="-1" y="877406"/>
            <a:ext cx="9906001" cy="4989993"/>
          </a:xfrm>
        </p:spPr>
        <p:txBody>
          <a:bodyPr lIns="640080" tIns="914400" rIns="365760" bIns="1828800" anchor="ctr">
            <a:normAutofit/>
          </a:bodyPr>
          <a:lstStyle>
            <a:lvl1pPr algn="l">
              <a:buNone/>
              <a:defRPr sz="3600" b="0">
                <a:solidFill>
                  <a:srgbClr val="FFFFFF"/>
                </a:solidFill>
                <a:latin typeface="Century Gothic" pitchFamily="34" charset="0"/>
              </a:defRPr>
            </a:lvl1pPr>
          </a:lstStyle>
          <a:p>
            <a:r>
              <a:rPr kumimoji="0" lang="en-US" dirty="0"/>
              <a:t>click to edit master title style</a:t>
            </a:r>
          </a:p>
        </p:txBody>
      </p:sp>
      <p:sp>
        <p:nvSpPr>
          <p:cNvPr id="12" name="Date Placeholder 11"/>
          <p:cNvSpPr>
            <a:spLocks noGrp="1"/>
          </p:cNvSpPr>
          <p:nvPr>
            <p:ph type="dt" sz="half" idx="10"/>
          </p:nvPr>
        </p:nvSpPr>
        <p:spPr>
          <a:xfrm>
            <a:off x="8040189" y="6492875"/>
            <a:ext cx="1865811"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3" name="Slide Number Placeholder 12"/>
          <p:cNvSpPr>
            <a:spLocks noGrp="1"/>
          </p:cNvSpPr>
          <p:nvPr>
            <p:ph type="sldNum" sz="quarter" idx="11"/>
          </p:nvPr>
        </p:nvSpPr>
        <p:spPr>
          <a:xfrm>
            <a:off x="609600" y="6446837"/>
            <a:ext cx="117477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13912A68-2BD8-4E45-A51D-185725DE3A61}" type="slidenum">
              <a:rPr lang="en-US" smtClean="0"/>
              <a:pPr/>
              <a:t>‹#›</a:t>
            </a:fld>
            <a:endParaRPr lang="en-US" dirty="0"/>
          </a:p>
        </p:txBody>
      </p:sp>
      <p:sp>
        <p:nvSpPr>
          <p:cNvPr id="14" name="Footer Placeholder 13"/>
          <p:cNvSpPr>
            <a:spLocks noGrp="1"/>
          </p:cNvSpPr>
          <p:nvPr>
            <p:ph type="ftr" sz="quarter" idx="12"/>
          </p:nvPr>
        </p:nvSpPr>
        <p:spPr>
          <a:xfrm>
            <a:off x="3068086" y="6492681"/>
            <a:ext cx="3199680"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4" name="Text Placeholder 3"/>
          <p:cNvSpPr>
            <a:spLocks noGrp="1"/>
          </p:cNvSpPr>
          <p:nvPr>
            <p:ph type="body" sz="half" idx="2" hasCustomPrompt="1"/>
          </p:nvPr>
        </p:nvSpPr>
        <p:spPr>
          <a:xfrm>
            <a:off x="609600" y="4343400"/>
            <a:ext cx="7582990" cy="990600"/>
          </a:xfrm>
        </p:spPr>
        <p:txBody>
          <a:bodyPr>
            <a:normAutofit/>
          </a:bodyPr>
          <a:lstStyle>
            <a:lvl1pPr marL="0" indent="0">
              <a:buFontTx/>
              <a:buNone/>
              <a:defRPr sz="2800" b="1">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339093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8" name="Title Placeholder 21"/>
          <p:cNvSpPr>
            <a:spLocks noGrp="1"/>
          </p:cNvSpPr>
          <p:nvPr>
            <p:ph type="title" hasCustomPrompt="1"/>
          </p:nvPr>
        </p:nvSpPr>
        <p:spPr>
          <a:xfrm>
            <a:off x="0" y="-2"/>
            <a:ext cx="3200400" cy="6867144"/>
          </a:xfrm>
          <a:prstGeom prst="rect">
            <a:avLst/>
          </a:prstGeom>
        </p:spPr>
        <p:txBody>
          <a:bodyPr vert="horz" lIns="274320" tIns="1188720" rIns="274320" bIns="914400" anchor="t" anchorCtr="0">
            <a:normAutofit/>
          </a:bodyPr>
          <a:lstStyle>
            <a:lvl1pPr>
              <a:defRPr sz="3200">
                <a:latin typeface="Century Gothic" panose="020B0502020202020204" pitchFamily="34" charset="0"/>
                <a:ea typeface="Segoe UI" panose="020B0502040204020203" pitchFamily="34" charset="0"/>
                <a:cs typeface="Segoe UI" panose="020B0502040204020203" pitchFamily="34" charset="0"/>
              </a:defRPr>
            </a:lvl1pPr>
          </a:lstStyle>
          <a:p>
            <a:r>
              <a:rPr kumimoji="0" lang="en-US"/>
              <a:t>click to edit master title style</a:t>
            </a:r>
            <a:endParaRPr kumimoji="0" lang="en-US" dirty="0"/>
          </a:p>
        </p:txBody>
      </p:sp>
      <p:sp>
        <p:nvSpPr>
          <p:cNvPr id="9" name="Date Placeholder 11"/>
          <p:cNvSpPr>
            <a:spLocks noGrp="1"/>
          </p:cNvSpPr>
          <p:nvPr>
            <p:ph type="dt" sz="half" idx="10"/>
          </p:nvPr>
        </p:nvSpPr>
        <p:spPr>
          <a:xfrm>
            <a:off x="8382000" y="6492680"/>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0" name="Slide Number Placeholder 12"/>
          <p:cNvSpPr>
            <a:spLocks noGrp="1"/>
          </p:cNvSpPr>
          <p:nvPr>
            <p:ph type="sldNum" sz="quarter" idx="11"/>
          </p:nvPr>
        </p:nvSpPr>
        <p:spPr>
          <a:xfrm>
            <a:off x="0" y="6492677"/>
            <a:ext cx="3200400" cy="365127"/>
          </a:xfrm>
          <a:prstGeom prst="rect">
            <a:avLst/>
          </a:prstGeom>
        </p:spPr>
        <p:txBody>
          <a:bodyPr lIns="0" tIns="0" rIns="0" bIns="0" anchor="t" anchorCtr="1">
            <a:noAutofit/>
          </a:bodyPr>
          <a:lstStyle>
            <a:lvl1pPr algn="l">
              <a:defRPr sz="10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1" name="Footer Placeholder 13"/>
          <p:cNvSpPr>
            <a:spLocks noGrp="1"/>
          </p:cNvSpPr>
          <p:nvPr>
            <p:ph type="ftr" sz="quarter" idx="12"/>
          </p:nvPr>
        </p:nvSpPr>
        <p:spPr>
          <a:xfrm>
            <a:off x="3581863" y="6492681"/>
            <a:ext cx="3809999"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19" name="Text Placeholder 12"/>
          <p:cNvSpPr>
            <a:spLocks noGrp="1"/>
          </p:cNvSpPr>
          <p:nvPr>
            <p:ph idx="1" hasCustomPrompt="1"/>
          </p:nvPr>
        </p:nvSpPr>
        <p:spPr>
          <a:xfrm>
            <a:off x="3581863" y="624669"/>
            <a:ext cx="7543337" cy="5705856"/>
          </a:xfrm>
          <a:prstGeom prst="rect">
            <a:avLst/>
          </a:prstGeom>
        </p:spPr>
        <p:txBody>
          <a:bodyPr vert="horz" lIns="0" tIns="0" rIns="0" bIns="0">
            <a:normAutofit/>
          </a:bodyPr>
          <a:lstStyle>
            <a:lvl1pPr>
              <a:defRPr/>
            </a:lvl1pPr>
            <a:lvl2pPr>
              <a:defRPr/>
            </a:lvl2pPr>
            <a:lvl3pPr>
              <a:defRPr/>
            </a:lvl3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p:txBody>
      </p:sp>
    </p:spTree>
    <p:extLst>
      <p:ext uri="{BB962C8B-B14F-4D97-AF65-F5344CB8AC3E}">
        <p14:creationId xmlns:p14="http://schemas.microsoft.com/office/powerpoint/2010/main" val="20966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12" name="Title Placeholder 21"/>
          <p:cNvSpPr>
            <a:spLocks noGrp="1"/>
          </p:cNvSpPr>
          <p:nvPr>
            <p:ph type="title" hasCustomPrompt="1"/>
          </p:nvPr>
        </p:nvSpPr>
        <p:spPr>
          <a:xfrm>
            <a:off x="0" y="-2"/>
            <a:ext cx="3200400" cy="6867144"/>
          </a:xfrm>
          <a:prstGeom prst="rect">
            <a:avLst/>
          </a:prstGeom>
        </p:spPr>
        <p:txBody>
          <a:bodyPr vert="horz" lIns="274320" tIns="1188720" rIns="274320" bIns="914400" anchor="t" anchorCtr="0">
            <a:normAutofit/>
          </a:bodyPr>
          <a:lstStyle>
            <a:lvl1pPr>
              <a:defRPr/>
            </a:lvl1pPr>
          </a:lstStyle>
          <a:p>
            <a:r>
              <a:rPr kumimoji="0" lang="en-US"/>
              <a:t>click to edit master title style</a:t>
            </a:r>
            <a:endParaRPr kumimoji="0" lang="en-US" dirty="0"/>
          </a:p>
        </p:txBody>
      </p:sp>
      <p:sp>
        <p:nvSpPr>
          <p:cNvPr id="13" name="Date Placeholder 11"/>
          <p:cNvSpPr>
            <a:spLocks noGrp="1"/>
          </p:cNvSpPr>
          <p:nvPr>
            <p:ph type="dt" sz="half" idx="2"/>
          </p:nvPr>
        </p:nvSpPr>
        <p:spPr>
          <a:xfrm>
            <a:off x="8382000"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4" name="Slide Number Placeholder 12"/>
          <p:cNvSpPr>
            <a:spLocks noGrp="1"/>
          </p:cNvSpPr>
          <p:nvPr>
            <p:ph type="sldNum" sz="quarter" idx="4"/>
          </p:nvPr>
        </p:nvSpPr>
        <p:spPr>
          <a:xfrm>
            <a:off x="0" y="6492874"/>
            <a:ext cx="3200400" cy="365126"/>
          </a:xfrm>
          <a:prstGeom prst="rect">
            <a:avLst/>
          </a:prstGeom>
        </p:spPr>
        <p:txBody>
          <a:bodyPr lIns="0" tIns="0" rIns="0" bIns="0" anchor="t" anchorCtr="1">
            <a:noAutofit/>
          </a:bodyPr>
          <a:lstStyle>
            <a:lvl1pPr algn="l">
              <a:defRPr sz="10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6" name="Footer Placeholder 13"/>
          <p:cNvSpPr>
            <a:spLocks noGrp="1"/>
          </p:cNvSpPr>
          <p:nvPr>
            <p:ph type="ftr" sz="quarter" idx="3"/>
          </p:nvPr>
        </p:nvSpPr>
        <p:spPr>
          <a:xfrm>
            <a:off x="3581400" y="6492874"/>
            <a:ext cx="4133541"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6200" y="5715000"/>
            <a:ext cx="457200" cy="456000"/>
          </a:xfrm>
          <a:prstGeom prst="rect">
            <a:avLst/>
          </a:prstGeom>
        </p:spPr>
      </p:pic>
      <p:sp>
        <p:nvSpPr>
          <p:cNvPr id="10" name="Rectangle 9"/>
          <p:cNvSpPr/>
          <p:nvPr/>
        </p:nvSpPr>
        <p:spPr>
          <a:xfrm>
            <a:off x="11499842" y="1"/>
            <a:ext cx="463558" cy="5561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506200" y="6324600"/>
            <a:ext cx="457200"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30000" y="-2"/>
            <a:ext cx="6096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62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andscape--with logo">
    <p:spTree>
      <p:nvGrpSpPr>
        <p:cNvPr id="1" name=""/>
        <p:cNvGrpSpPr/>
        <p:nvPr/>
      </p:nvGrpSpPr>
      <p:grpSpPr>
        <a:xfrm>
          <a:off x="0" y="0"/>
          <a:ext cx="0" cy="0"/>
          <a:chOff x="0" y="0"/>
          <a:chExt cx="0" cy="0"/>
        </a:xfrm>
      </p:grpSpPr>
      <p:sp>
        <p:nvSpPr>
          <p:cNvPr id="6"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11"/>
          </p:nvPr>
        </p:nvSpPr>
        <p:spPr>
          <a:xfrm>
            <a:off x="787400"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
        <p:nvSpPr>
          <p:cNvPr id="3" name="Text Placeholder 2"/>
          <p:cNvSpPr>
            <a:spLocks noGrp="1"/>
          </p:cNvSpPr>
          <p:nvPr>
            <p:ph type="body" sz="quarter" idx="13" hasCustomPrompt="1"/>
          </p:nvPr>
        </p:nvSpPr>
        <p:spPr>
          <a:xfrm>
            <a:off x="0" y="0"/>
            <a:ext cx="12192000" cy="1117600"/>
          </a:xfrm>
          <a:solidFill>
            <a:schemeClr val="accent1"/>
          </a:solidFill>
        </p:spPr>
        <p:txBody>
          <a:bodyPr lIns="457200" anchor="ctr" anchorCtr="0"/>
          <a:lstStyle>
            <a:lvl1pPr marL="0" indent="0">
              <a:buNone/>
              <a:defRPr baseline="0">
                <a:solidFill>
                  <a:schemeClr val="bg1"/>
                </a:solidFill>
                <a:latin typeface="+mj-lt"/>
              </a:defRPr>
            </a:lvl1pPr>
          </a:lstStyle>
          <a:p>
            <a:pPr lvl="0"/>
            <a:r>
              <a:rPr lang="en-US">
                <a:latin typeface="+mj-lt"/>
              </a:rPr>
              <a:t>click to edit master title style </a:t>
            </a:r>
            <a:endParaRPr lang="en-US"/>
          </a:p>
        </p:txBody>
      </p:sp>
    </p:spTree>
    <p:extLst>
      <p:ext uri="{BB962C8B-B14F-4D97-AF65-F5344CB8AC3E}">
        <p14:creationId xmlns:p14="http://schemas.microsoft.com/office/powerpoint/2010/main" val="224394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ndscape--no logo">
    <p:spTree>
      <p:nvGrpSpPr>
        <p:cNvPr id="1" name=""/>
        <p:cNvGrpSpPr/>
        <p:nvPr/>
      </p:nvGrpSpPr>
      <p:grpSpPr>
        <a:xfrm>
          <a:off x="0" y="0"/>
          <a:ext cx="0" cy="0"/>
          <a:chOff x="0" y="0"/>
          <a:chExt cx="0" cy="0"/>
        </a:xfrm>
      </p:grpSpPr>
      <p:sp>
        <p:nvSpPr>
          <p:cNvPr id="6"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11"/>
          </p:nvPr>
        </p:nvSpPr>
        <p:spPr>
          <a:xfrm>
            <a:off x="787400"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3" name="Text Placeholder 2"/>
          <p:cNvSpPr>
            <a:spLocks noGrp="1"/>
          </p:cNvSpPr>
          <p:nvPr>
            <p:ph type="body" sz="quarter" idx="13" hasCustomPrompt="1"/>
          </p:nvPr>
        </p:nvSpPr>
        <p:spPr>
          <a:xfrm>
            <a:off x="0" y="0"/>
            <a:ext cx="12192000" cy="1117600"/>
          </a:xfrm>
          <a:solidFill>
            <a:schemeClr val="accent1"/>
          </a:solidFill>
        </p:spPr>
        <p:txBody>
          <a:bodyPr lIns="457200" anchor="ctr" anchorCtr="0"/>
          <a:lstStyle>
            <a:lvl1pPr marL="0" indent="0">
              <a:buNone/>
              <a:defRPr baseline="0">
                <a:solidFill>
                  <a:schemeClr val="bg1"/>
                </a:solidFill>
                <a:latin typeface="+mj-lt"/>
              </a:defRPr>
            </a:lvl1pPr>
          </a:lstStyle>
          <a:p>
            <a:pPr lvl="0"/>
            <a:r>
              <a:rPr lang="en-US">
                <a:latin typeface="+mj-lt"/>
              </a:rPr>
              <a:t>click to edit master title style </a:t>
            </a:r>
            <a:endParaRPr lang="en-US"/>
          </a:p>
        </p:txBody>
      </p:sp>
    </p:spTree>
    <p:extLst>
      <p:ext uri="{BB962C8B-B14F-4D97-AF65-F5344CB8AC3E}">
        <p14:creationId xmlns:p14="http://schemas.microsoft.com/office/powerpoint/2010/main" val="1346059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New section">
    <p:spTree>
      <p:nvGrpSpPr>
        <p:cNvPr id="1" name=""/>
        <p:cNvGrpSpPr/>
        <p:nvPr/>
      </p:nvGrpSpPr>
      <p:grpSpPr>
        <a:xfrm>
          <a:off x="0" y="0"/>
          <a:ext cx="0" cy="0"/>
          <a:chOff x="0" y="0"/>
          <a:chExt cx="0" cy="0"/>
        </a:xfrm>
      </p:grpSpPr>
      <p:sp>
        <p:nvSpPr>
          <p:cNvPr id="10" name="Rectangle 9"/>
          <p:cNvSpPr/>
          <p:nvPr/>
        </p:nvSpPr>
        <p:spPr>
          <a:xfrm>
            <a:off x="10058400" y="1249363"/>
            <a:ext cx="2133600" cy="1189037"/>
          </a:xfrm>
          <a:prstGeom prst="rect">
            <a:avLst/>
          </a:prstGeom>
          <a:solidFill>
            <a:schemeClr val="accent2">
              <a:alpha val="74902"/>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200" dirty="0">
              <a:latin typeface="Century Gothic" pitchFamily="34" charset="0"/>
            </a:endParaRPr>
          </a:p>
        </p:txBody>
      </p:sp>
      <p:sp>
        <p:nvSpPr>
          <p:cNvPr id="2" name="Title 1"/>
          <p:cNvSpPr>
            <a:spLocks noGrp="1"/>
          </p:cNvSpPr>
          <p:nvPr>
            <p:ph type="title" hasCustomPrompt="1"/>
          </p:nvPr>
        </p:nvSpPr>
        <p:spPr>
          <a:xfrm>
            <a:off x="0" y="1249363"/>
            <a:ext cx="9906001" cy="1189037"/>
          </a:xfrm>
        </p:spPr>
        <p:txBody>
          <a:bodyPr lIns="640080" tIns="365760" rIns="365760" bIns="457200" anchor="ctr" anchorCtr="0">
            <a:noAutofit/>
          </a:bodyPr>
          <a:lstStyle>
            <a:lvl1pPr algn="l">
              <a:buNone/>
              <a:defRPr sz="3200" b="0">
                <a:solidFill>
                  <a:srgbClr val="FFFFFF"/>
                </a:solidFill>
                <a:latin typeface="Century Gothic" pitchFamily="34" charset="0"/>
              </a:defRPr>
            </a:lvl1pPr>
          </a:lstStyle>
          <a:p>
            <a:r>
              <a:rPr kumimoji="0" lang="en-US" dirty="0"/>
              <a:t>click to edit master title style</a:t>
            </a:r>
          </a:p>
        </p:txBody>
      </p:sp>
      <p:sp>
        <p:nvSpPr>
          <p:cNvPr id="12"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3" name="Slide Number Placeholder 12"/>
          <p:cNvSpPr>
            <a:spLocks noGrp="1"/>
          </p:cNvSpPr>
          <p:nvPr>
            <p:ph type="sldNum" sz="quarter" idx="11"/>
          </p:nvPr>
        </p:nvSpPr>
        <p:spPr>
          <a:xfrm>
            <a:off x="787400"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4"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4" name="Text Placeholder 3"/>
          <p:cNvSpPr>
            <a:spLocks noGrp="1"/>
          </p:cNvSpPr>
          <p:nvPr>
            <p:ph type="body" sz="half" idx="2" hasCustomPrompt="1"/>
          </p:nvPr>
        </p:nvSpPr>
        <p:spPr>
          <a:xfrm>
            <a:off x="609600" y="2819400"/>
            <a:ext cx="7582990" cy="990600"/>
          </a:xfrm>
        </p:spPr>
        <p:txBody>
          <a:bodyPr>
            <a:normAutofit/>
          </a:bodyPr>
          <a:lstStyle>
            <a:lvl1pPr marL="0" indent="0">
              <a:buFontTx/>
              <a:buNone/>
              <a:defRPr sz="2800" b="1">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dirty="0"/>
              <a:t>click to edit master text styles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
        <p:nvSpPr>
          <p:cNvPr id="11" name="Rectangle 10"/>
          <p:cNvSpPr/>
          <p:nvPr/>
        </p:nvSpPr>
        <p:spPr>
          <a:xfrm>
            <a:off x="10058400" y="1249363"/>
            <a:ext cx="2133600" cy="1189037"/>
          </a:xfrm>
          <a:prstGeom prst="rect">
            <a:avLst/>
          </a:prstGeom>
          <a:solidFill>
            <a:schemeClr val="accent2">
              <a:alpha val="74902"/>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200" dirty="0">
              <a:latin typeface="Century Gothic"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Tree>
    <p:extLst>
      <p:ext uri="{BB962C8B-B14F-4D97-AF65-F5344CB8AC3E}">
        <p14:creationId xmlns:p14="http://schemas.microsoft.com/office/powerpoint/2010/main" val="153972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New section--no logo">
    <p:spTree>
      <p:nvGrpSpPr>
        <p:cNvPr id="1" name=""/>
        <p:cNvGrpSpPr/>
        <p:nvPr/>
      </p:nvGrpSpPr>
      <p:grpSpPr>
        <a:xfrm>
          <a:off x="0" y="0"/>
          <a:ext cx="0" cy="0"/>
          <a:chOff x="0" y="0"/>
          <a:chExt cx="0" cy="0"/>
        </a:xfrm>
      </p:grpSpPr>
      <p:sp>
        <p:nvSpPr>
          <p:cNvPr id="10" name="Rectangle 9"/>
          <p:cNvSpPr/>
          <p:nvPr/>
        </p:nvSpPr>
        <p:spPr>
          <a:xfrm>
            <a:off x="10058400" y="1249363"/>
            <a:ext cx="2133600" cy="1189037"/>
          </a:xfrm>
          <a:prstGeom prst="rect">
            <a:avLst/>
          </a:prstGeom>
          <a:solidFill>
            <a:schemeClr val="accent2">
              <a:alpha val="74902"/>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200" dirty="0">
              <a:latin typeface="Century Gothic" pitchFamily="34" charset="0"/>
            </a:endParaRPr>
          </a:p>
        </p:txBody>
      </p:sp>
      <p:sp>
        <p:nvSpPr>
          <p:cNvPr id="2" name="Title 1"/>
          <p:cNvSpPr>
            <a:spLocks noGrp="1"/>
          </p:cNvSpPr>
          <p:nvPr>
            <p:ph type="title" hasCustomPrompt="1"/>
          </p:nvPr>
        </p:nvSpPr>
        <p:spPr>
          <a:xfrm>
            <a:off x="0" y="1249363"/>
            <a:ext cx="9906001" cy="1189037"/>
          </a:xfrm>
        </p:spPr>
        <p:txBody>
          <a:bodyPr lIns="640080" tIns="365760" rIns="365760" bIns="457200" anchor="ctr" anchorCtr="0">
            <a:noAutofit/>
          </a:bodyPr>
          <a:lstStyle>
            <a:lvl1pPr algn="l">
              <a:buNone/>
              <a:defRPr sz="3200" b="0">
                <a:solidFill>
                  <a:srgbClr val="FFFFFF"/>
                </a:solidFill>
                <a:latin typeface="Century Gothic" pitchFamily="34" charset="0"/>
              </a:defRPr>
            </a:lvl1pPr>
          </a:lstStyle>
          <a:p>
            <a:r>
              <a:rPr kumimoji="0" lang="en-US" dirty="0"/>
              <a:t>click to edit master title style</a:t>
            </a:r>
          </a:p>
        </p:txBody>
      </p:sp>
      <p:sp>
        <p:nvSpPr>
          <p:cNvPr id="12"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3" name="Slide Number Placeholder 12"/>
          <p:cNvSpPr>
            <a:spLocks noGrp="1"/>
          </p:cNvSpPr>
          <p:nvPr>
            <p:ph type="sldNum" sz="quarter" idx="11"/>
          </p:nvPr>
        </p:nvSpPr>
        <p:spPr>
          <a:xfrm>
            <a:off x="787400"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4"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4" name="Text Placeholder 3"/>
          <p:cNvSpPr>
            <a:spLocks noGrp="1"/>
          </p:cNvSpPr>
          <p:nvPr>
            <p:ph type="body" sz="half" idx="2" hasCustomPrompt="1"/>
          </p:nvPr>
        </p:nvSpPr>
        <p:spPr>
          <a:xfrm>
            <a:off x="609600" y="2819400"/>
            <a:ext cx="7582990" cy="990600"/>
          </a:xfrm>
        </p:spPr>
        <p:txBody>
          <a:bodyPr>
            <a:normAutofit/>
          </a:bodyPr>
          <a:lstStyle>
            <a:lvl1pPr marL="0" indent="0">
              <a:buFontTx/>
              <a:buNone/>
              <a:defRPr sz="2800" b="1">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dirty="0"/>
              <a:t>click to edit master text styles</a:t>
            </a:r>
          </a:p>
        </p:txBody>
      </p:sp>
      <p:sp>
        <p:nvSpPr>
          <p:cNvPr id="11" name="Rectangle 10"/>
          <p:cNvSpPr/>
          <p:nvPr/>
        </p:nvSpPr>
        <p:spPr>
          <a:xfrm>
            <a:off x="10058400" y="1249363"/>
            <a:ext cx="2133600" cy="1189037"/>
          </a:xfrm>
          <a:prstGeom prst="rect">
            <a:avLst/>
          </a:prstGeom>
          <a:solidFill>
            <a:schemeClr val="accent2">
              <a:alpha val="74902"/>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200" dirty="0">
              <a:latin typeface="Century Gothic" pitchFamily="34" charset="0"/>
            </a:endParaRPr>
          </a:p>
        </p:txBody>
      </p:sp>
    </p:spTree>
    <p:extLst>
      <p:ext uri="{BB962C8B-B14F-4D97-AF65-F5344CB8AC3E}">
        <p14:creationId xmlns:p14="http://schemas.microsoft.com/office/powerpoint/2010/main" val="405323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with logo">
    <p:spTree>
      <p:nvGrpSpPr>
        <p:cNvPr id="1" name=""/>
        <p:cNvGrpSpPr/>
        <p:nvPr/>
      </p:nvGrpSpPr>
      <p:grpSpPr>
        <a:xfrm>
          <a:off x="0" y="0"/>
          <a:ext cx="0" cy="0"/>
          <a:chOff x="0" y="0"/>
          <a:chExt cx="0" cy="0"/>
        </a:xfrm>
      </p:grpSpPr>
      <p:sp>
        <p:nvSpPr>
          <p:cNvPr id="6" name="Date Placeholder 11"/>
          <p:cNvSpPr>
            <a:spLocks noGrp="1"/>
          </p:cNvSpPr>
          <p:nvPr>
            <p:ph type="dt" sz="half" idx="10"/>
          </p:nvPr>
        </p:nvSpPr>
        <p:spPr>
          <a:xfrm>
            <a:off x="8040189"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11"/>
          </p:nvPr>
        </p:nvSpPr>
        <p:spPr>
          <a:xfrm>
            <a:off x="787400" y="6492681"/>
            <a:ext cx="1727200" cy="365126"/>
          </a:xfrm>
          <a:prstGeom prst="rect">
            <a:avLst/>
          </a:prstGeom>
        </p:spPr>
        <p:txBody>
          <a:bodyPr lIns="0" tIns="0" rIns="0" bIns="0" anchor="t" anchorCtr="0">
            <a:noAutofit/>
          </a:bodyPr>
          <a:lstStyle>
            <a:lvl1pPr algn="l">
              <a:defRPr sz="1000" b="0">
                <a:solidFill>
                  <a:srgbClr val="7F8E2B"/>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12"/>
          </p:nvPr>
        </p:nvSpPr>
        <p:spPr>
          <a:xfrm>
            <a:off x="3068086" y="6492681"/>
            <a:ext cx="4704314" cy="365125"/>
          </a:xfrm>
          <a:prstGeom prst="rect">
            <a:avLst/>
          </a:prstGeom>
        </p:spPr>
        <p:txBody>
          <a:bodyPr lIns="0" tIns="0" rIns="0" bIns="0" anchor="t" anchorCtr="0"/>
          <a:lstStyle>
            <a:lvl1pPr algn="ctr">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075" y="6145633"/>
            <a:ext cx="474125" cy="472881"/>
          </a:xfrm>
          <a:prstGeom prst="rect">
            <a:avLst/>
          </a:prstGeom>
        </p:spPr>
      </p:pic>
    </p:spTree>
    <p:extLst>
      <p:ext uri="{BB962C8B-B14F-4D97-AF65-F5344CB8AC3E}">
        <p14:creationId xmlns:p14="http://schemas.microsoft.com/office/powerpoint/2010/main" val="161037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6030"/>
            <a:ext cx="3200400" cy="6867144"/>
          </a:xfrm>
          <a:prstGeom prst="rect">
            <a:avLst/>
          </a:prstGeom>
          <a:solidFill>
            <a:srgbClr val="00529B"/>
          </a:solidFill>
        </p:spPr>
        <p:txBody>
          <a:bodyPr vert="horz" lIns="274320" tIns="1188720" rIns="274320" bIns="914400" anchor="t" anchorCtr="0">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3581400" y="616855"/>
            <a:ext cx="7543800" cy="5707745"/>
          </a:xfrm>
          <a:prstGeom prst="rect">
            <a:avLst/>
          </a:prstGeom>
        </p:spPr>
        <p:txBody>
          <a:bodyPr vert="horz" lIns="0" tIns="0" rIns="0" bIns="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p:txBody>
      </p:sp>
      <p:sp>
        <p:nvSpPr>
          <p:cNvPr id="10" name="Date Placeholder 11"/>
          <p:cNvSpPr>
            <a:spLocks noGrp="1"/>
          </p:cNvSpPr>
          <p:nvPr>
            <p:ph type="dt" sz="half" idx="2"/>
          </p:nvPr>
        </p:nvSpPr>
        <p:spPr>
          <a:xfrm>
            <a:off x="8382000" y="6492875"/>
            <a:ext cx="2743200" cy="365125"/>
          </a:xfrm>
          <a:prstGeom prst="rect">
            <a:avLst/>
          </a:prstGeom>
        </p:spPr>
        <p:txBody>
          <a:bodyPr lIns="0" tIns="0" rIns="0" bIns="0" anchor="t" anchorCtr="0"/>
          <a:lstStyle>
            <a:lvl1pPr algn="r">
              <a:defRPr sz="1000">
                <a:latin typeface="Segoe UI" panose="020B0502040204020203" pitchFamily="34" charset="0"/>
                <a:ea typeface="Segoe UI" panose="020B0502040204020203" pitchFamily="34" charset="0"/>
                <a:cs typeface="Segoe UI" panose="020B0502040204020203" pitchFamily="34" charset="0"/>
              </a:defRPr>
            </a:lvl1pPr>
          </a:lstStyle>
          <a:p>
            <a:fld id="{DE56183E-B4FD-48CF-85DE-BFC7334D7D85}" type="datetimeFigureOut">
              <a:rPr lang="en-US" smtClean="0"/>
              <a:pPr/>
              <a:t>5/5/2021</a:t>
            </a:fld>
            <a:endParaRPr lang="en-US" dirty="0"/>
          </a:p>
        </p:txBody>
      </p:sp>
      <p:sp>
        <p:nvSpPr>
          <p:cNvPr id="11" name="Slide Number Placeholder 12"/>
          <p:cNvSpPr>
            <a:spLocks noGrp="1"/>
          </p:cNvSpPr>
          <p:nvPr>
            <p:ph type="sldNum" sz="quarter" idx="4"/>
          </p:nvPr>
        </p:nvSpPr>
        <p:spPr>
          <a:xfrm>
            <a:off x="0" y="6492874"/>
            <a:ext cx="3200400" cy="365126"/>
          </a:xfrm>
          <a:prstGeom prst="rect">
            <a:avLst/>
          </a:prstGeom>
        </p:spPr>
        <p:txBody>
          <a:bodyPr lIns="0" tIns="0" rIns="0" bIns="0" anchor="t" anchorCtr="1">
            <a:noAutofit/>
          </a:bodyPr>
          <a:lstStyle>
            <a:lvl1pPr algn="l">
              <a:defRPr sz="10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a:p>
        </p:txBody>
      </p:sp>
      <p:sp>
        <p:nvSpPr>
          <p:cNvPr id="12" name="Footer Placeholder 13"/>
          <p:cNvSpPr>
            <a:spLocks noGrp="1"/>
          </p:cNvSpPr>
          <p:nvPr>
            <p:ph type="ftr" sz="quarter" idx="3"/>
          </p:nvPr>
        </p:nvSpPr>
        <p:spPr>
          <a:xfrm>
            <a:off x="3581400" y="6492874"/>
            <a:ext cx="4133541" cy="365125"/>
          </a:xfrm>
          <a:prstGeom prst="rect">
            <a:avLst/>
          </a:prstGeom>
        </p:spPr>
        <p:txBody>
          <a:bodyPr lIns="0" tIns="0" rIns="0" bIns="0" anchor="t" anchorCtr="0"/>
          <a:lstStyle>
            <a:lvl1pPr algn="l">
              <a:defRPr sz="1000">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4" name="Picture 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06200" y="5715000"/>
            <a:ext cx="457200" cy="456000"/>
          </a:xfrm>
          <a:prstGeom prst="rect">
            <a:avLst/>
          </a:prstGeom>
        </p:spPr>
      </p:pic>
      <p:sp>
        <p:nvSpPr>
          <p:cNvPr id="2" name="Rectangle 1"/>
          <p:cNvSpPr/>
          <p:nvPr/>
        </p:nvSpPr>
        <p:spPr>
          <a:xfrm>
            <a:off x="11499842" y="1"/>
            <a:ext cx="463558" cy="5561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506200" y="6324600"/>
            <a:ext cx="457200"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01463" y="5715000"/>
            <a:ext cx="457200" cy="456000"/>
          </a:xfrm>
          <a:prstGeom prst="rect">
            <a:avLst/>
          </a:prstGeom>
        </p:spPr>
      </p:pic>
      <p:sp>
        <p:nvSpPr>
          <p:cNvPr id="16" name="Rectangle 15"/>
          <p:cNvSpPr/>
          <p:nvPr/>
        </p:nvSpPr>
        <p:spPr>
          <a:xfrm>
            <a:off x="11499842" y="1"/>
            <a:ext cx="457200" cy="5561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506200" y="6324600"/>
            <a:ext cx="457200"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46294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6" r:id="rId4"/>
    <p:sldLayoutId id="2147483687" r:id="rId5"/>
    <p:sldLayoutId id="2147483688" r:id="rId6"/>
    <p:sldLayoutId id="2147483677" r:id="rId7"/>
    <p:sldLayoutId id="2147483692" r:id="rId8"/>
    <p:sldLayoutId id="2147483678" r:id="rId9"/>
    <p:sldLayoutId id="2147483679" r:id="rId10"/>
    <p:sldLayoutId id="2147483680" r:id="rId11"/>
    <p:sldLayoutId id="2147483691" r:id="rId12"/>
    <p:sldLayoutId id="2147483681" r:id="rId13"/>
    <p:sldLayoutId id="2147483690" r:id="rId14"/>
    <p:sldLayoutId id="2147483682" r:id="rId15"/>
    <p:sldLayoutId id="2147483689" r:id="rId16"/>
  </p:sldLayoutIdLst>
  <p:txStyles>
    <p:titleStyle>
      <a:lvl1pPr algn="r" rtl="0" eaLnBrk="1" latinLnBrk="0" hangingPunct="1">
        <a:lnSpc>
          <a:spcPts val="4200"/>
        </a:lnSpc>
        <a:spcBef>
          <a:spcPct val="0"/>
        </a:spcBef>
        <a:buNone/>
        <a:defRPr kumimoji="0" sz="3200" b="0" kern="1200">
          <a:solidFill>
            <a:schemeClr val="bg1"/>
          </a:solidFill>
          <a:latin typeface="Century Gothic" pitchFamily="34" charset="0"/>
          <a:ea typeface="+mj-ea"/>
          <a:cs typeface="+mj-cs"/>
        </a:defRPr>
      </a:lvl1pPr>
    </p:titleStyle>
    <p:bodyStyle>
      <a:lvl1pPr marL="320040" indent="-320040" algn="l" rtl="0" eaLnBrk="1" latinLnBrk="0" hangingPunct="1">
        <a:spcBef>
          <a:spcPts val="0"/>
        </a:spcBef>
        <a:spcAft>
          <a:spcPts val="1200"/>
        </a:spcAft>
        <a:buClr>
          <a:schemeClr val="accent3"/>
        </a:buClr>
        <a:buSzPct val="100000"/>
        <a:buFont typeface="Arial" pitchFamily="34" charset="0"/>
        <a:buChar char="•"/>
        <a:defRPr kumimoji="0"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4538" indent="-377825" algn="l" rtl="0" eaLnBrk="1" latinLnBrk="0" hangingPunct="1">
        <a:spcBef>
          <a:spcPts val="0"/>
        </a:spcBef>
        <a:spcAft>
          <a:spcPts val="1200"/>
        </a:spcAft>
        <a:buClr>
          <a:schemeClr val="accent3"/>
        </a:buClr>
        <a:buSzPct val="100000"/>
        <a:buFont typeface="Calibri" pitchFamily="34" charset="0"/>
        <a:buChar char="−"/>
        <a:defRPr kumimoji="0"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027113" indent="-282575" algn="l" rtl="0" eaLnBrk="1" latinLnBrk="0" hangingPunct="1">
        <a:spcBef>
          <a:spcPts val="0"/>
        </a:spcBef>
        <a:spcAft>
          <a:spcPts val="1200"/>
        </a:spcAft>
        <a:buClr>
          <a:schemeClr val="accent3"/>
        </a:buClr>
        <a:buSzPct val="100000"/>
        <a:buFont typeface="Wingdings" panose="05000000000000000000" pitchFamily="2" charset="2"/>
        <a:buChar char="§"/>
        <a:defRPr kumimoji="0"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indent="-228600" algn="l" rtl="0" eaLnBrk="1" latinLnBrk="0" hangingPunct="1">
        <a:spcBef>
          <a:spcPts val="400"/>
        </a:spcBef>
        <a:buClr>
          <a:srgbClr val="00529B"/>
        </a:buClr>
        <a:buSzPct val="120000"/>
        <a:buFont typeface="Arial" pitchFamily="34" charset="0"/>
        <a:buChar char="•"/>
        <a:defRPr kumimoji="0" sz="3200" kern="1200">
          <a:solidFill>
            <a:srgbClr val="603913"/>
          </a:solidFill>
          <a:latin typeface="Calibri" pitchFamily="34" charset="0"/>
          <a:ea typeface="+mn-ea"/>
          <a:cs typeface="Calibri" pitchFamily="34" charset="0"/>
        </a:defRPr>
      </a:lvl4pPr>
      <a:lvl5pPr marL="1828800" indent="-228600" algn="l" rtl="0" eaLnBrk="1" latinLnBrk="0" hangingPunct="1">
        <a:spcBef>
          <a:spcPts val="400"/>
        </a:spcBef>
        <a:buClr>
          <a:srgbClr val="00529B"/>
        </a:buClr>
        <a:buSzPct val="120000"/>
        <a:buFont typeface="Arial" pitchFamily="34" charset="0"/>
        <a:buChar char="•"/>
        <a:defRPr kumimoji="0" sz="3200" kern="1200">
          <a:solidFill>
            <a:srgbClr val="603913"/>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t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86" t="4670" r="3749" b="15389"/>
          <a:stretch/>
        </p:blipFill>
        <p:spPr>
          <a:xfrm>
            <a:off x="1" y="0"/>
            <a:ext cx="12243246"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9" y="5146642"/>
            <a:ext cx="2870852" cy="9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95575" y="69154"/>
            <a:ext cx="9547672" cy="1261884"/>
          </a:xfrm>
          <a:prstGeom prst="rect">
            <a:avLst/>
          </a:prstGeom>
          <a:solidFill>
            <a:srgbClr val="004B82"/>
          </a:solidFill>
        </p:spPr>
        <p:txBody>
          <a:bodyPr wrap="square" rtlCol="0">
            <a:spAutoFit/>
          </a:bodyPr>
          <a:lstStyle/>
          <a:p>
            <a:r>
              <a:rPr lang="en-US" b="1" dirty="0">
                <a:solidFill>
                  <a:schemeClr val="bg1"/>
                </a:solidFill>
              </a:rPr>
              <a:t>Mouse River Enhanced Flood Protection Project</a:t>
            </a:r>
          </a:p>
          <a:p>
            <a:endParaRPr lang="en-US" sz="1100" b="1" dirty="0">
              <a:solidFill>
                <a:schemeClr val="bg1"/>
              </a:solidFill>
            </a:endParaRPr>
          </a:p>
          <a:p>
            <a:r>
              <a:rPr lang="en-US" b="1" dirty="0">
                <a:solidFill>
                  <a:schemeClr val="bg1"/>
                </a:solidFill>
              </a:rPr>
              <a:t>Phase BU-1C Burlington</a:t>
            </a:r>
          </a:p>
          <a:p>
            <a:endParaRPr lang="en-US" sz="1100" b="1" dirty="0">
              <a:solidFill>
                <a:schemeClr val="bg1"/>
              </a:solidFill>
            </a:endParaRPr>
          </a:p>
          <a:p>
            <a:r>
              <a:rPr lang="en-US" b="1" dirty="0">
                <a:solidFill>
                  <a:schemeClr val="bg1"/>
                </a:solidFill>
              </a:rPr>
              <a:t>Pre-Construction Meeting</a:t>
            </a:r>
          </a:p>
        </p:txBody>
      </p:sp>
      <p:grpSp>
        <p:nvGrpSpPr>
          <p:cNvPr id="7" name="Group 6"/>
          <p:cNvGrpSpPr/>
          <p:nvPr/>
        </p:nvGrpSpPr>
        <p:grpSpPr>
          <a:xfrm>
            <a:off x="70796" y="6282931"/>
            <a:ext cx="2520611" cy="546364"/>
            <a:chOff x="9595104" y="6008167"/>
            <a:chExt cx="2520611" cy="54636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104" y="6008167"/>
              <a:ext cx="548640" cy="5463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9172" y="6152162"/>
              <a:ext cx="1826543" cy="402369"/>
            </a:xfrm>
            <a:prstGeom prst="rect">
              <a:avLst/>
            </a:prstGeom>
          </p:spPr>
        </p:pic>
      </p:grpSp>
      <p:pic>
        <p:nvPicPr>
          <p:cNvPr id="9" name="Picture 8" descr="A large green field with trees in the background&#10;&#10;Description automatically generated">
            <a:extLst>
              <a:ext uri="{FF2B5EF4-FFF2-40B4-BE49-F238E27FC236}">
                <a16:creationId xmlns:a16="http://schemas.microsoft.com/office/drawing/2014/main" id="{0333A363-95EA-43AE-95EB-1DD101B13A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 r="7069" b="17658"/>
          <a:stretch/>
        </p:blipFill>
        <p:spPr>
          <a:xfrm>
            <a:off x="6944754" y="1331038"/>
            <a:ext cx="5298493" cy="2823520"/>
          </a:xfrm>
          <a:prstGeom prst="rect">
            <a:avLst/>
          </a:prstGeom>
        </p:spPr>
      </p:pic>
    </p:spTree>
    <p:extLst>
      <p:ext uri="{BB962C8B-B14F-4D97-AF65-F5344CB8AC3E}">
        <p14:creationId xmlns:p14="http://schemas.microsoft.com/office/powerpoint/2010/main" val="115043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AF6E0E2-B56F-4363-9551-7C1BDC916C47}"/>
              </a:ext>
            </a:extLst>
          </p:cNvPr>
          <p:cNvPicPr>
            <a:picLocks noChangeAspect="1"/>
          </p:cNvPicPr>
          <p:nvPr/>
        </p:nvPicPr>
        <p:blipFill rotWithShape="1">
          <a:blip r:embed="rId3">
            <a:extLst>
              <a:ext uri="{28A0092B-C50C-407E-A947-70E740481C1C}">
                <a14:useLocalDpi xmlns:a14="http://schemas.microsoft.com/office/drawing/2010/main" val="0"/>
              </a:ext>
            </a:extLst>
          </a:blip>
          <a:srcRect l="35621" t="13754"/>
          <a:stretch/>
        </p:blipFill>
        <p:spPr>
          <a:xfrm>
            <a:off x="3483440" y="11871"/>
            <a:ext cx="7897792" cy="6846129"/>
          </a:xfrm>
          <a:prstGeom prst="rect">
            <a:avLst/>
          </a:prstGeom>
        </p:spPr>
      </p:pic>
      <p:sp>
        <p:nvSpPr>
          <p:cNvPr id="3" name="Title 2"/>
          <p:cNvSpPr>
            <a:spLocks noGrp="1"/>
          </p:cNvSpPr>
          <p:nvPr>
            <p:ph type="title"/>
          </p:nvPr>
        </p:nvSpPr>
        <p:spPr>
          <a:xfrm>
            <a:off x="0" y="-6030"/>
            <a:ext cx="3454400" cy="6867144"/>
          </a:xfrm>
        </p:spPr>
        <p:txBody>
          <a:bodyPr/>
          <a:lstStyle/>
          <a:p>
            <a:r>
              <a:rPr lang="en-US" dirty="0"/>
              <a:t>PROPERTY NOTES</a:t>
            </a:r>
            <a:br>
              <a:rPr lang="en-US" dirty="0"/>
            </a:br>
            <a:r>
              <a:rPr lang="en-US" dirty="0"/>
              <a:t> </a:t>
            </a:r>
            <a:br>
              <a:rPr lang="en-US" dirty="0"/>
            </a:br>
            <a:endParaRPr lang="en-US" dirty="0"/>
          </a:p>
        </p:txBody>
      </p:sp>
      <p:sp>
        <p:nvSpPr>
          <p:cNvPr id="19" name="TextBox 18">
            <a:extLst>
              <a:ext uri="{FF2B5EF4-FFF2-40B4-BE49-F238E27FC236}">
                <a16:creationId xmlns:a16="http://schemas.microsoft.com/office/drawing/2014/main" id="{E826C558-3F21-4E8F-AF65-33BF47BB7751}"/>
              </a:ext>
            </a:extLst>
          </p:cNvPr>
          <p:cNvSpPr txBox="1"/>
          <p:nvPr/>
        </p:nvSpPr>
        <p:spPr>
          <a:xfrm>
            <a:off x="4850674" y="1737251"/>
            <a:ext cx="65096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 dirty="0">
                <a:solidFill>
                  <a:schemeClr val="bg2">
                    <a:lumMod val="25000"/>
                  </a:schemeClr>
                </a:solidFill>
              </a:rPr>
              <a:t>BURLINGTON RECREATION COMPLEX</a:t>
            </a:r>
          </a:p>
        </p:txBody>
      </p:sp>
      <p:sp>
        <p:nvSpPr>
          <p:cNvPr id="8" name="Freeform: Shape 7">
            <a:extLst>
              <a:ext uri="{FF2B5EF4-FFF2-40B4-BE49-F238E27FC236}">
                <a16:creationId xmlns:a16="http://schemas.microsoft.com/office/drawing/2014/main" id="{3279D4A6-2C1A-4B09-A2BB-48082AC5381C}"/>
              </a:ext>
            </a:extLst>
          </p:cNvPr>
          <p:cNvSpPr/>
          <p:nvPr/>
        </p:nvSpPr>
        <p:spPr>
          <a:xfrm>
            <a:off x="6589776" y="2700528"/>
            <a:ext cx="682752" cy="2578608"/>
          </a:xfrm>
          <a:custGeom>
            <a:avLst/>
            <a:gdLst>
              <a:gd name="connsiteX0" fmla="*/ 18288 w 682752"/>
              <a:gd name="connsiteY0" fmla="*/ 48768 h 2578608"/>
              <a:gd name="connsiteX1" fmla="*/ 682752 w 682752"/>
              <a:gd name="connsiteY1" fmla="*/ 0 h 2578608"/>
              <a:gd name="connsiteX2" fmla="*/ 646176 w 682752"/>
              <a:gd name="connsiteY2" fmla="*/ 2578608 h 2578608"/>
              <a:gd name="connsiteX3" fmla="*/ 0 w 682752"/>
              <a:gd name="connsiteY3" fmla="*/ 2578608 h 2578608"/>
              <a:gd name="connsiteX4" fmla="*/ 18288 w 682752"/>
              <a:gd name="connsiteY4" fmla="*/ 48768 h 257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52" h="2578608">
                <a:moveTo>
                  <a:pt x="18288" y="48768"/>
                </a:moveTo>
                <a:lnTo>
                  <a:pt x="682752" y="0"/>
                </a:lnTo>
                <a:lnTo>
                  <a:pt x="646176" y="2578608"/>
                </a:lnTo>
                <a:lnTo>
                  <a:pt x="0" y="2578608"/>
                </a:lnTo>
                <a:lnTo>
                  <a:pt x="18288" y="48768"/>
                </a:lnTo>
                <a:close/>
              </a:path>
            </a:pathLst>
          </a:custGeom>
          <a:solidFill>
            <a:schemeClr val="accent5">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24E6FC7-B9F6-4020-BD8D-D37C47FBD717}"/>
              </a:ext>
            </a:extLst>
          </p:cNvPr>
          <p:cNvSpPr/>
          <p:nvPr/>
        </p:nvSpPr>
        <p:spPr>
          <a:xfrm>
            <a:off x="8199120" y="4767072"/>
            <a:ext cx="493776" cy="554736"/>
          </a:xfrm>
          <a:custGeom>
            <a:avLst/>
            <a:gdLst>
              <a:gd name="connsiteX0" fmla="*/ 0 w 493776"/>
              <a:gd name="connsiteY0" fmla="*/ 0 h 554736"/>
              <a:gd name="connsiteX1" fmla="*/ 493776 w 493776"/>
              <a:gd name="connsiteY1" fmla="*/ 0 h 554736"/>
              <a:gd name="connsiteX2" fmla="*/ 487680 w 493776"/>
              <a:gd name="connsiteY2" fmla="*/ 554736 h 554736"/>
              <a:gd name="connsiteX3" fmla="*/ 0 w 493776"/>
              <a:gd name="connsiteY3" fmla="*/ 542544 h 554736"/>
              <a:gd name="connsiteX4" fmla="*/ 0 w 493776"/>
              <a:gd name="connsiteY4" fmla="*/ 0 h 55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76" h="554736">
                <a:moveTo>
                  <a:pt x="0" y="0"/>
                </a:moveTo>
                <a:lnTo>
                  <a:pt x="493776" y="0"/>
                </a:lnTo>
                <a:lnTo>
                  <a:pt x="487680" y="554736"/>
                </a:lnTo>
                <a:lnTo>
                  <a:pt x="0" y="542544"/>
                </a:lnTo>
                <a:lnTo>
                  <a:pt x="0" y="0"/>
                </a:lnTo>
                <a:close/>
              </a:path>
            </a:pathLst>
          </a:custGeom>
          <a:solidFill>
            <a:schemeClr val="accent5">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545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7BB5EF-208A-48C5-AE1E-5B59EA8AFB0D}"/>
              </a:ext>
            </a:extLst>
          </p:cNvPr>
          <p:cNvSpPr/>
          <p:nvPr/>
        </p:nvSpPr>
        <p:spPr>
          <a:xfrm>
            <a:off x="11341101" y="-6030"/>
            <a:ext cx="838198" cy="6864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Water Control and Maintaining Level of Protection</a:t>
            </a:r>
          </a:p>
        </p:txBody>
      </p:sp>
      <p:sp>
        <p:nvSpPr>
          <p:cNvPr id="9" name="Rectangle 8"/>
          <p:cNvSpPr/>
          <p:nvPr/>
        </p:nvSpPr>
        <p:spPr>
          <a:xfrm>
            <a:off x="3495965" y="133082"/>
            <a:ext cx="7845136" cy="646331"/>
          </a:xfrm>
          <a:prstGeom prst="rect">
            <a:avLst/>
          </a:prstGeom>
        </p:spPr>
        <p:txBody>
          <a:bodyPr wrap="square">
            <a:spAutoFit/>
          </a:bodyPr>
          <a:lstStyle/>
          <a:p>
            <a:pPr>
              <a:spcBef>
                <a:spcPts val="1200"/>
              </a:spcBef>
              <a:spcAft>
                <a:spcPts val="1200"/>
              </a:spcAft>
              <a:buSzPts val="1100"/>
            </a:pPr>
            <a:r>
              <a:rPr lang="en-US" b="1" cap="all" dirty="0">
                <a:latin typeface="Times New Roman"/>
                <a:ea typeface="Calibri"/>
              </a:rPr>
              <a:t>Project manual, Section 01 51 36  Water Control –  Temporary Emergency Action Plan (TEAP)</a:t>
            </a:r>
          </a:p>
        </p:txBody>
      </p:sp>
      <p:pic>
        <p:nvPicPr>
          <p:cNvPr id="3" name="Picture 2" descr="A screenshot of a cell phone&#10;&#10;Description automatically generated">
            <a:extLst>
              <a:ext uri="{FF2B5EF4-FFF2-40B4-BE49-F238E27FC236}">
                <a16:creationId xmlns:a16="http://schemas.microsoft.com/office/drawing/2014/main" id="{4A9D6B7F-FC52-49C3-AA8D-870BDCBE2E00}"/>
              </a:ext>
            </a:extLst>
          </p:cNvPr>
          <p:cNvPicPr>
            <a:picLocks noChangeAspect="1"/>
          </p:cNvPicPr>
          <p:nvPr/>
        </p:nvPicPr>
        <p:blipFill rotWithShape="1">
          <a:blip r:embed="rId3">
            <a:extLst>
              <a:ext uri="{28A0092B-C50C-407E-A947-70E740481C1C}">
                <a14:useLocalDpi xmlns:a14="http://schemas.microsoft.com/office/drawing/2010/main" val="0"/>
              </a:ext>
            </a:extLst>
          </a:blip>
          <a:srcRect l="10201" t="17592" r="6160" b="9259"/>
          <a:stretch/>
        </p:blipFill>
        <p:spPr>
          <a:xfrm>
            <a:off x="3352799" y="919292"/>
            <a:ext cx="4432301" cy="5016500"/>
          </a:xfrm>
          <a:prstGeom prst="rect">
            <a:avLst/>
          </a:prstGeom>
        </p:spPr>
      </p:pic>
      <p:pic>
        <p:nvPicPr>
          <p:cNvPr id="6" name="Picture 5" descr="A screenshot of text&#10;&#10;Description automatically generated">
            <a:extLst>
              <a:ext uri="{FF2B5EF4-FFF2-40B4-BE49-F238E27FC236}">
                <a16:creationId xmlns:a16="http://schemas.microsoft.com/office/drawing/2014/main" id="{C22FF260-FED3-4CB4-8525-8D49A6A916A2}"/>
              </a:ext>
            </a:extLst>
          </p:cNvPr>
          <p:cNvPicPr>
            <a:picLocks noChangeAspect="1"/>
          </p:cNvPicPr>
          <p:nvPr/>
        </p:nvPicPr>
        <p:blipFill rotWithShape="1">
          <a:blip r:embed="rId4">
            <a:extLst>
              <a:ext uri="{28A0092B-C50C-407E-A947-70E740481C1C}">
                <a14:useLocalDpi xmlns:a14="http://schemas.microsoft.com/office/drawing/2010/main" val="0"/>
              </a:ext>
            </a:extLst>
          </a:blip>
          <a:srcRect l="13148" t="8183" r="7048" b="55221"/>
          <a:stretch/>
        </p:blipFill>
        <p:spPr>
          <a:xfrm>
            <a:off x="7594599" y="919292"/>
            <a:ext cx="4229101" cy="2509708"/>
          </a:xfrm>
          <a:prstGeom prst="rect">
            <a:avLst/>
          </a:prstGeom>
        </p:spPr>
      </p:pic>
    </p:spTree>
    <p:extLst>
      <p:ext uri="{BB962C8B-B14F-4D97-AF65-F5344CB8AC3E}">
        <p14:creationId xmlns:p14="http://schemas.microsoft.com/office/powerpoint/2010/main" val="336049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0"/>
            <a:ext cx="3200400" cy="6867144"/>
          </a:xfrm>
        </p:spPr>
        <p:txBody>
          <a:bodyPr anchor="t">
            <a:normAutofit/>
          </a:bodyPr>
          <a:lstStyle/>
          <a:p>
            <a:r>
              <a:rPr lang="en-US" sz="3000"/>
              <a:t>Construction Management Plan</a:t>
            </a:r>
          </a:p>
        </p:txBody>
      </p:sp>
      <p:pic>
        <p:nvPicPr>
          <p:cNvPr id="5" name="Picture 4" descr="Map&#10;&#10;Description automatically generated">
            <a:extLst>
              <a:ext uri="{FF2B5EF4-FFF2-40B4-BE49-F238E27FC236}">
                <a16:creationId xmlns:a16="http://schemas.microsoft.com/office/drawing/2014/main" id="{3D7841EE-8F0D-4B11-88F4-FF29E43E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423" y="0"/>
            <a:ext cx="5302462" cy="6864030"/>
          </a:xfrm>
          <a:prstGeom prst="rect">
            <a:avLst/>
          </a:prstGeom>
          <a:noFill/>
          <a:ln>
            <a:noFill/>
          </a:ln>
        </p:spPr>
      </p:pic>
    </p:spTree>
    <p:extLst>
      <p:ext uri="{BB962C8B-B14F-4D97-AF65-F5344CB8AC3E}">
        <p14:creationId xmlns:p14="http://schemas.microsoft.com/office/powerpoint/2010/main" val="358162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0"/>
            <a:ext cx="2587336" cy="6867144"/>
          </a:xfrm>
        </p:spPr>
        <p:txBody>
          <a:bodyPr>
            <a:normAutofit/>
          </a:bodyPr>
          <a:lstStyle/>
          <a:p>
            <a:r>
              <a:rPr lang="en-US" sz="2400" dirty="0"/>
              <a:t>Construction Surveying</a:t>
            </a:r>
          </a:p>
        </p:txBody>
      </p:sp>
      <p:sp>
        <p:nvSpPr>
          <p:cNvPr id="5" name="Rectangle 4"/>
          <p:cNvSpPr/>
          <p:nvPr/>
        </p:nvSpPr>
        <p:spPr>
          <a:xfrm>
            <a:off x="2556165" y="209392"/>
            <a:ext cx="8811490" cy="7694414"/>
          </a:xfrm>
          <a:prstGeom prst="rect">
            <a:avLst/>
          </a:prstGeom>
        </p:spPr>
        <p:txBody>
          <a:bodyPr wrap="square">
            <a:spAutoFit/>
          </a:bodyPr>
          <a:lstStyle/>
          <a:p>
            <a:pPr marR="0" lvl="0">
              <a:spcBef>
                <a:spcPts val="1200"/>
              </a:spcBef>
              <a:spcAft>
                <a:spcPts val="1200"/>
              </a:spcAft>
              <a:buSzPts val="1100"/>
            </a:pPr>
            <a:r>
              <a:rPr lang="en-US" b="1" cap="all" dirty="0">
                <a:solidFill>
                  <a:srgbClr val="000000"/>
                </a:solidFill>
                <a:ea typeface="Calibri"/>
              </a:rPr>
              <a:t>Project manual, Section 01 11 00  Summary of Work:</a:t>
            </a:r>
          </a:p>
          <a:p>
            <a:pPr marR="0" lvl="0">
              <a:spcBef>
                <a:spcPts val="1200"/>
              </a:spcBef>
              <a:spcAft>
                <a:spcPts val="1200"/>
              </a:spcAft>
              <a:buSzPts val="1100"/>
            </a:pPr>
            <a:r>
              <a:rPr lang="en-US" sz="1600" dirty="0">
                <a:solidFill>
                  <a:srgbClr val="000000"/>
                </a:solidFill>
              </a:rPr>
              <a:t>D. 	Limited construction staking services will be provided by Owner.  Contractor will 	provide a minimum of 3 working days’ notice to surveyor for construction stakes.  	Construction staking may also rely on Contractor’s work schedule.  Contractor is 	responsible for assuring site is survey ready for the work required (survey work area is 	clear of debris, materials, stockpiles, equipment, etc.).  Owner will provide the 	following construction staking:</a:t>
            </a:r>
          </a:p>
          <a:p>
            <a:pPr marL="2628900" lvl="5" indent="-342900">
              <a:buFont typeface="+mj-lt"/>
              <a:buAutoNum type="arabicPeriod"/>
            </a:pPr>
            <a:r>
              <a:rPr lang="en-US" sz="1600" dirty="0">
                <a:solidFill>
                  <a:srgbClr val="000000"/>
                </a:solidFill>
              </a:rPr>
              <a:t>Survey Control:  Northing, easting, and elevation of up to 10 survey locations selected by Contractor.</a:t>
            </a:r>
          </a:p>
          <a:p>
            <a:pPr marL="2628900" lvl="5" indent="-342900">
              <a:buFont typeface="+mj-lt"/>
              <a:buAutoNum type="arabicPeriod"/>
            </a:pPr>
            <a:r>
              <a:rPr lang="en-US" sz="1600" dirty="0">
                <a:solidFill>
                  <a:srgbClr val="000000"/>
                </a:solidFill>
              </a:rPr>
              <a:t>Demolition Staking:  Identify structures to be abandoned, removed, or relocated.</a:t>
            </a:r>
          </a:p>
          <a:p>
            <a:pPr marL="2628900" lvl="5" indent="-342900">
              <a:buFont typeface="+mj-lt"/>
              <a:buAutoNum type="arabicPeriod"/>
            </a:pPr>
            <a:r>
              <a:rPr lang="en-US" sz="1600" dirty="0">
                <a:solidFill>
                  <a:srgbClr val="000000"/>
                </a:solidFill>
              </a:rPr>
              <a:t>Removal Areas:  Stake or paint location and perimeter.  Includes pavement, utilities, clearing, and levee demolition.</a:t>
            </a:r>
          </a:p>
          <a:p>
            <a:pPr marL="2628900" lvl="5" indent="-342900">
              <a:buFont typeface="+mj-lt"/>
              <a:buAutoNum type="arabicPeriod"/>
            </a:pPr>
            <a:r>
              <a:rPr lang="en-US" sz="1600" dirty="0">
                <a:solidFill>
                  <a:srgbClr val="000000"/>
                </a:solidFill>
              </a:rPr>
              <a:t>Staging Areas:  Stake staging areas at each vertex and every 100 feet. </a:t>
            </a:r>
          </a:p>
          <a:p>
            <a:pPr marL="2628900" lvl="5" indent="-342900">
              <a:buFont typeface="+mj-lt"/>
              <a:buAutoNum type="arabicPeriod"/>
            </a:pPr>
            <a:r>
              <a:rPr lang="en-US" sz="1600" dirty="0">
                <a:solidFill>
                  <a:srgbClr val="000000"/>
                </a:solidFill>
              </a:rPr>
              <a:t>Construction Limits:  Stake construction limits at each vertex and every 200 feet.</a:t>
            </a:r>
          </a:p>
          <a:p>
            <a:pPr marL="2628900" lvl="5" indent="-342900">
              <a:buFont typeface="+mj-lt"/>
              <a:buAutoNum type="arabicPeriod"/>
            </a:pPr>
            <a:r>
              <a:rPr lang="en-US" sz="1600" dirty="0">
                <a:solidFill>
                  <a:srgbClr val="000000"/>
                </a:solidFill>
              </a:rPr>
              <a:t>Erosion and Sediment Control:  Location of silt fencing, sediment control logs, sedimentation basins, rock filter dikes, and diversion berms.        </a:t>
            </a:r>
          </a:p>
          <a:p>
            <a:pPr lvl="5"/>
            <a:endParaRPr lang="en-US" sz="1600" dirty="0">
              <a:solidFill>
                <a:srgbClr val="000000"/>
              </a:solidFill>
            </a:endParaRPr>
          </a:p>
          <a:p>
            <a:pPr lvl="5"/>
            <a:r>
              <a:rPr lang="en-US" sz="1600" dirty="0">
                <a:solidFill>
                  <a:srgbClr val="000000"/>
                </a:solidFill>
              </a:rPr>
              <a:t>THROUGH………</a:t>
            </a:r>
          </a:p>
          <a:p>
            <a:pPr lvl="5"/>
            <a:endParaRPr lang="en-US" sz="1600" dirty="0">
              <a:solidFill>
                <a:srgbClr val="000000"/>
              </a:solidFill>
            </a:endParaRPr>
          </a:p>
          <a:p>
            <a:pPr lvl="5"/>
            <a:r>
              <a:rPr lang="en-US" sz="1600" dirty="0">
                <a:solidFill>
                  <a:srgbClr val="000000"/>
                </a:solidFill>
              </a:rPr>
              <a:t>23. Clearing and Grubbing: Stake boundary at 100 foot intervals.</a:t>
            </a:r>
          </a:p>
          <a:p>
            <a:pPr lvl="5"/>
            <a:endParaRPr lang="en-US" sz="1600" dirty="0"/>
          </a:p>
          <a:p>
            <a:pPr marL="2057400" marR="0" lvl="4" indent="-228600">
              <a:spcBef>
                <a:spcPts val="600"/>
              </a:spcBef>
              <a:spcAft>
                <a:spcPts val="600"/>
              </a:spcAft>
              <a:buFont typeface="+mj-lt"/>
              <a:buAutoNum type="alphaUcPeriod"/>
              <a:tabLst>
                <a:tab pos="548640" algn="l"/>
              </a:tabLst>
            </a:pPr>
            <a:endParaRPr lang="en-US" dirty="0">
              <a:latin typeface="Times New Roman"/>
              <a:ea typeface="Times New Roman"/>
            </a:endParaRPr>
          </a:p>
          <a:p>
            <a:pPr marR="0" lvl="0">
              <a:spcBef>
                <a:spcPts val="1200"/>
              </a:spcBef>
              <a:spcAft>
                <a:spcPts val="1200"/>
              </a:spcAft>
              <a:buSzPts val="1100"/>
            </a:pPr>
            <a:endParaRPr lang="en-US" sz="2400" b="1" cap="all" dirty="0">
              <a:latin typeface="Times New Roman"/>
              <a:ea typeface="Calibri"/>
            </a:endParaRPr>
          </a:p>
        </p:txBody>
      </p:sp>
    </p:spTree>
    <p:extLst>
      <p:ext uri="{BB962C8B-B14F-4D97-AF65-F5344CB8AC3E}">
        <p14:creationId xmlns:p14="http://schemas.microsoft.com/office/powerpoint/2010/main" val="2871028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0"/>
            <a:ext cx="2587336" cy="6867144"/>
          </a:xfrm>
        </p:spPr>
        <p:txBody>
          <a:bodyPr>
            <a:normAutofit/>
          </a:bodyPr>
          <a:lstStyle/>
          <a:p>
            <a:r>
              <a:rPr lang="en-US" sz="2400" dirty="0"/>
              <a:t>Inspections - Designers of Record</a:t>
            </a:r>
          </a:p>
        </p:txBody>
      </p:sp>
      <p:pic>
        <p:nvPicPr>
          <p:cNvPr id="5" name="Picture 4" descr="A screenshot of a cell phone&#10;&#10;Description automatically generated">
            <a:extLst>
              <a:ext uri="{FF2B5EF4-FFF2-40B4-BE49-F238E27FC236}">
                <a16:creationId xmlns:a16="http://schemas.microsoft.com/office/drawing/2014/main" id="{F3261275-65B4-40DE-A4EA-6BC7AF48983E}"/>
              </a:ext>
            </a:extLst>
          </p:cNvPr>
          <p:cNvPicPr>
            <a:picLocks noChangeAspect="1"/>
          </p:cNvPicPr>
          <p:nvPr/>
        </p:nvPicPr>
        <p:blipFill rotWithShape="1">
          <a:blip r:embed="rId3">
            <a:extLst>
              <a:ext uri="{28A0092B-C50C-407E-A947-70E740481C1C}">
                <a14:useLocalDpi xmlns:a14="http://schemas.microsoft.com/office/drawing/2010/main" val="0"/>
              </a:ext>
            </a:extLst>
          </a:blip>
          <a:srcRect l="5335" t="11042" r="11357" b="77837"/>
          <a:stretch/>
        </p:blipFill>
        <p:spPr>
          <a:xfrm>
            <a:off x="3553461" y="1335247"/>
            <a:ext cx="6684312" cy="1154778"/>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A735E6B8-7521-4CF8-80E2-7B1387916E3F}"/>
              </a:ext>
            </a:extLst>
          </p:cNvPr>
          <p:cNvPicPr>
            <a:picLocks noChangeAspect="1"/>
          </p:cNvPicPr>
          <p:nvPr/>
        </p:nvPicPr>
        <p:blipFill rotWithShape="1">
          <a:blip r:embed="rId3">
            <a:extLst>
              <a:ext uri="{28A0092B-C50C-407E-A947-70E740481C1C}">
                <a14:useLocalDpi xmlns:a14="http://schemas.microsoft.com/office/drawing/2010/main" val="0"/>
              </a:ext>
            </a:extLst>
          </a:blip>
          <a:srcRect l="5335" t="28774" r="11357" b="51274"/>
          <a:stretch/>
        </p:blipFill>
        <p:spPr>
          <a:xfrm>
            <a:off x="3553461" y="2490025"/>
            <a:ext cx="6684312" cy="20718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D28F159-99CD-47BC-9590-369821FDE562}"/>
              </a:ext>
            </a:extLst>
          </p:cNvPr>
          <p:cNvPicPr>
            <a:picLocks noChangeAspect="1"/>
          </p:cNvPicPr>
          <p:nvPr/>
        </p:nvPicPr>
        <p:blipFill rotWithShape="1">
          <a:blip r:embed="rId3">
            <a:extLst>
              <a:ext uri="{28A0092B-C50C-407E-A947-70E740481C1C}">
                <a14:useLocalDpi xmlns:a14="http://schemas.microsoft.com/office/drawing/2010/main" val="0"/>
              </a:ext>
            </a:extLst>
          </a:blip>
          <a:srcRect l="5335" t="53523" r="11357" b="37084"/>
          <a:stretch/>
        </p:blipFill>
        <p:spPr>
          <a:xfrm>
            <a:off x="3553461" y="4561840"/>
            <a:ext cx="6684312" cy="975360"/>
          </a:xfrm>
          <a:prstGeom prst="rect">
            <a:avLst/>
          </a:prstGeom>
        </p:spPr>
      </p:pic>
    </p:spTree>
    <p:extLst>
      <p:ext uri="{BB962C8B-B14F-4D97-AF65-F5344CB8AC3E}">
        <p14:creationId xmlns:p14="http://schemas.microsoft.com/office/powerpoint/2010/main" val="806479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0"/>
            <a:ext cx="2587336" cy="6867144"/>
          </a:xfrm>
        </p:spPr>
        <p:txBody>
          <a:bodyPr>
            <a:normAutofit/>
          </a:bodyPr>
          <a:lstStyle/>
          <a:p>
            <a:r>
              <a:rPr lang="en-US" dirty="0"/>
              <a:t>Permits – Owner Acquired</a:t>
            </a:r>
          </a:p>
        </p:txBody>
      </p:sp>
      <p:sp>
        <p:nvSpPr>
          <p:cNvPr id="5" name="Rectangle 4"/>
          <p:cNvSpPr/>
          <p:nvPr/>
        </p:nvSpPr>
        <p:spPr>
          <a:xfrm>
            <a:off x="2556165" y="209392"/>
            <a:ext cx="8811490" cy="2662267"/>
          </a:xfrm>
          <a:prstGeom prst="rect">
            <a:avLst/>
          </a:prstGeom>
        </p:spPr>
        <p:txBody>
          <a:bodyPr wrap="square">
            <a:spAutoFit/>
          </a:bodyPr>
          <a:lstStyle/>
          <a:p>
            <a:pPr marR="0" lvl="0">
              <a:spcBef>
                <a:spcPts val="1200"/>
              </a:spcBef>
              <a:spcAft>
                <a:spcPts val="1200"/>
              </a:spcAft>
              <a:buSzPts val="1100"/>
            </a:pPr>
            <a:r>
              <a:rPr lang="en-US" b="1" cap="all" dirty="0">
                <a:solidFill>
                  <a:srgbClr val="000000"/>
                </a:solidFill>
                <a:ea typeface="Calibri"/>
              </a:rPr>
              <a:t>Project manual, Section 01 41 26  Permits:</a:t>
            </a:r>
          </a:p>
          <a:p>
            <a:pPr marR="0" lvl="3">
              <a:spcBef>
                <a:spcPts val="1200"/>
              </a:spcBef>
              <a:spcAft>
                <a:spcPts val="600"/>
              </a:spcAft>
              <a:tabLst>
                <a:tab pos="548640" algn="l"/>
              </a:tabLst>
            </a:pPr>
            <a:r>
              <a:rPr lang="en-US" sz="1600" cap="all" dirty="0">
                <a:solidFill>
                  <a:srgbClr val="000000"/>
                </a:solidFill>
                <a:ea typeface="Times New Roman"/>
              </a:rPr>
              <a:t>1.03 SUMMARY OF PERMITS OR APPROVALS OBTAINED BY OWNER  </a:t>
            </a:r>
          </a:p>
          <a:p>
            <a:pPr marL="2057400" marR="0" lvl="4" indent="-228600">
              <a:spcBef>
                <a:spcPts val="600"/>
              </a:spcBef>
              <a:spcAft>
                <a:spcPts val="600"/>
              </a:spcAft>
              <a:buFont typeface="+mj-lt"/>
              <a:buAutoNum type="alphaUcPeriod"/>
              <a:tabLst>
                <a:tab pos="548640" algn="l"/>
              </a:tabLst>
            </a:pPr>
            <a:r>
              <a:rPr lang="en-US" sz="1600" dirty="0">
                <a:solidFill>
                  <a:srgbClr val="000000"/>
                </a:solidFill>
                <a:ea typeface="Times New Roman"/>
              </a:rPr>
              <a:t>The following permits have been or are in the process of being obtained by Owner:</a:t>
            </a:r>
          </a:p>
          <a:p>
            <a:pPr marL="2057400" marR="0" lvl="4" indent="-228600">
              <a:spcBef>
                <a:spcPts val="600"/>
              </a:spcBef>
              <a:spcAft>
                <a:spcPts val="600"/>
              </a:spcAft>
              <a:buFont typeface="+mj-lt"/>
              <a:buAutoNum type="alphaUcPeriod"/>
              <a:tabLst>
                <a:tab pos="548640" algn="l"/>
              </a:tabLst>
            </a:pPr>
            <a:endParaRPr lang="en-US" dirty="0">
              <a:latin typeface="Times New Roman"/>
              <a:ea typeface="Times New Roman"/>
            </a:endParaRPr>
          </a:p>
          <a:p>
            <a:pPr marR="0" lvl="0">
              <a:spcBef>
                <a:spcPts val="1200"/>
              </a:spcBef>
              <a:spcAft>
                <a:spcPts val="1200"/>
              </a:spcAft>
              <a:buSzPts val="1100"/>
            </a:pPr>
            <a:endParaRPr lang="en-US" sz="2400" b="1" cap="all" dirty="0">
              <a:latin typeface="Times New Roman"/>
              <a:ea typeface="Calibri"/>
            </a:endParaRPr>
          </a:p>
        </p:txBody>
      </p:sp>
      <p:pic>
        <p:nvPicPr>
          <p:cNvPr id="8" name="Picture 7" descr="A screenshot of a cell phone&#10;&#10;Description automatically generated">
            <a:extLst>
              <a:ext uri="{FF2B5EF4-FFF2-40B4-BE49-F238E27FC236}">
                <a16:creationId xmlns:a16="http://schemas.microsoft.com/office/drawing/2014/main" id="{7248828A-52DA-419A-AA44-DF99A6A65853}"/>
              </a:ext>
            </a:extLst>
          </p:cNvPr>
          <p:cNvPicPr>
            <a:picLocks noChangeAspect="1"/>
          </p:cNvPicPr>
          <p:nvPr/>
        </p:nvPicPr>
        <p:blipFill rotWithShape="1">
          <a:blip r:embed="rId3">
            <a:extLst>
              <a:ext uri="{28A0092B-C50C-407E-A947-70E740481C1C}">
                <a14:useLocalDpi xmlns:a14="http://schemas.microsoft.com/office/drawing/2010/main" val="0"/>
              </a:ext>
            </a:extLst>
          </a:blip>
          <a:srcRect l="11265" t="19375" r="8391" b="34583"/>
          <a:stretch/>
        </p:blipFill>
        <p:spPr>
          <a:xfrm>
            <a:off x="4143375" y="1950193"/>
            <a:ext cx="6335422" cy="4698415"/>
          </a:xfrm>
          <a:prstGeom prst="rect">
            <a:avLst/>
          </a:prstGeom>
        </p:spPr>
      </p:pic>
    </p:spTree>
    <p:extLst>
      <p:ext uri="{BB962C8B-B14F-4D97-AF65-F5344CB8AC3E}">
        <p14:creationId xmlns:p14="http://schemas.microsoft.com/office/powerpoint/2010/main" val="2739831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0"/>
            <a:ext cx="2587336" cy="6867144"/>
          </a:xfrm>
        </p:spPr>
        <p:txBody>
          <a:bodyPr>
            <a:normAutofit/>
          </a:bodyPr>
          <a:lstStyle/>
          <a:p>
            <a:r>
              <a:rPr lang="en-US" sz="2800" dirty="0"/>
              <a:t>Permits – Contractor Acquired</a:t>
            </a:r>
          </a:p>
        </p:txBody>
      </p:sp>
      <p:sp>
        <p:nvSpPr>
          <p:cNvPr id="5" name="Rectangle 4"/>
          <p:cNvSpPr/>
          <p:nvPr/>
        </p:nvSpPr>
        <p:spPr>
          <a:xfrm>
            <a:off x="2556165" y="676983"/>
            <a:ext cx="8811490" cy="5047536"/>
          </a:xfrm>
          <a:prstGeom prst="rect">
            <a:avLst/>
          </a:prstGeom>
        </p:spPr>
        <p:txBody>
          <a:bodyPr wrap="square">
            <a:spAutoFit/>
          </a:bodyPr>
          <a:lstStyle/>
          <a:p>
            <a:pPr marR="0" lvl="0">
              <a:spcBef>
                <a:spcPts val="1200"/>
              </a:spcBef>
              <a:spcAft>
                <a:spcPts val="1200"/>
              </a:spcAft>
              <a:buSzPts val="1100"/>
            </a:pPr>
            <a:r>
              <a:rPr lang="en-US" b="1" cap="all" dirty="0">
                <a:solidFill>
                  <a:srgbClr val="000000"/>
                </a:solidFill>
                <a:ea typeface="Calibri"/>
              </a:rPr>
              <a:t>Project manual, Section 01 41 26  Permits:</a:t>
            </a:r>
          </a:p>
          <a:p>
            <a:pPr marR="0" lvl="3">
              <a:spcBef>
                <a:spcPts val="1200"/>
              </a:spcBef>
              <a:spcAft>
                <a:spcPts val="600"/>
              </a:spcAft>
              <a:tabLst>
                <a:tab pos="548640" algn="l"/>
              </a:tabLst>
            </a:pPr>
            <a:r>
              <a:rPr lang="en-US" sz="1600" cap="all" dirty="0">
                <a:solidFill>
                  <a:srgbClr val="000000"/>
                </a:solidFill>
                <a:ea typeface="Times New Roman"/>
              </a:rPr>
              <a:t>1.02   summary of permits to be obtained by contractor</a:t>
            </a:r>
          </a:p>
          <a:p>
            <a:pPr marL="2057400" marR="0" lvl="4" indent="-228600">
              <a:spcBef>
                <a:spcPts val="600"/>
              </a:spcBef>
              <a:spcAft>
                <a:spcPts val="600"/>
              </a:spcAft>
              <a:buFont typeface="+mj-lt"/>
              <a:buAutoNum type="alphaUcPeriod"/>
              <a:tabLst>
                <a:tab pos="548640" algn="l"/>
              </a:tabLst>
            </a:pPr>
            <a:r>
              <a:rPr lang="en-US" sz="1600" dirty="0">
                <a:solidFill>
                  <a:srgbClr val="000000"/>
                </a:solidFill>
                <a:ea typeface="Times New Roman"/>
              </a:rPr>
              <a:t>  Contractor Obtained Permits: Apply for and obtain the following   permits:</a:t>
            </a:r>
          </a:p>
          <a:p>
            <a:pPr marL="2514600" marR="0" lvl="5" indent="-228600">
              <a:spcBef>
                <a:spcPts val="600"/>
              </a:spcBef>
              <a:spcAft>
                <a:spcPts val="600"/>
              </a:spcAft>
              <a:buFont typeface="+mj-lt"/>
              <a:buAutoNum type="arabicPeriod"/>
              <a:tabLst>
                <a:tab pos="914400" algn="l"/>
                <a:tab pos="1828800" algn="l"/>
              </a:tabLst>
            </a:pPr>
            <a:r>
              <a:rPr lang="en-US" sz="1600" dirty="0">
                <a:solidFill>
                  <a:srgbClr val="000000"/>
                </a:solidFill>
                <a:ea typeface="Times New Roman"/>
              </a:rPr>
              <a:t>Contractor shall obtain the NPDES Construction Stormwater Permit from the North Dakota Department of Environmental Quality for the Work.</a:t>
            </a:r>
          </a:p>
          <a:p>
            <a:pPr marL="2514600" marR="0" lvl="5" indent="-228600">
              <a:spcBef>
                <a:spcPts val="600"/>
              </a:spcBef>
              <a:spcAft>
                <a:spcPts val="600"/>
              </a:spcAft>
              <a:buFont typeface="+mj-lt"/>
              <a:buAutoNum type="arabicPeriod"/>
              <a:tabLst>
                <a:tab pos="914400" algn="l"/>
                <a:tab pos="1828800" algn="l"/>
              </a:tabLst>
            </a:pPr>
            <a:r>
              <a:rPr lang="en-US" sz="1600" dirty="0">
                <a:solidFill>
                  <a:srgbClr val="000000"/>
                </a:solidFill>
                <a:ea typeface="Times New Roman"/>
              </a:rPr>
              <a:t>Contractor shall obtain the Building Permits from the City of Burlington Planning and Zoning Department for the Work.</a:t>
            </a:r>
          </a:p>
          <a:p>
            <a:pPr marL="2514600" marR="0" lvl="5" indent="-228600">
              <a:spcBef>
                <a:spcPts val="600"/>
              </a:spcBef>
              <a:spcAft>
                <a:spcPts val="600"/>
              </a:spcAft>
              <a:buFont typeface="+mj-lt"/>
              <a:buAutoNum type="arabicPeriod"/>
              <a:tabLst>
                <a:tab pos="914400" algn="l"/>
                <a:tab pos="1828800" algn="l"/>
              </a:tabLst>
            </a:pPr>
            <a:r>
              <a:rPr lang="en-US" sz="1600" dirty="0">
                <a:solidFill>
                  <a:srgbClr val="000000"/>
                </a:solidFill>
                <a:ea typeface="Times New Roman"/>
              </a:rPr>
              <a:t>Ward County Highway Department Contractor permits for the work</a:t>
            </a:r>
          </a:p>
          <a:p>
            <a:pPr marL="2514600" marR="0" lvl="5" indent="-228600">
              <a:spcBef>
                <a:spcPts val="600"/>
              </a:spcBef>
              <a:spcAft>
                <a:spcPts val="600"/>
              </a:spcAft>
              <a:buFont typeface="+mj-lt"/>
              <a:buAutoNum type="arabicPeriod"/>
              <a:tabLst>
                <a:tab pos="914400" algn="l"/>
                <a:tab pos="1828800" algn="l"/>
              </a:tabLst>
            </a:pPr>
            <a:r>
              <a:rPr lang="en-US" sz="1600" dirty="0">
                <a:solidFill>
                  <a:srgbClr val="000000"/>
                </a:solidFill>
                <a:ea typeface="Times New Roman"/>
              </a:rPr>
              <a:t>Contractor shall acquire necessary approvals from the Canadian Pacific Railroad (CP) prior to work within railroad right of way.  Contractor shall notify CP in advance of any work requiring track re-setting equipment to allow time to mobilize.</a:t>
            </a:r>
          </a:p>
          <a:p>
            <a:pPr marL="2514600" marR="0" lvl="5" indent="-228600">
              <a:spcBef>
                <a:spcPts val="600"/>
              </a:spcBef>
              <a:spcAft>
                <a:spcPts val="600"/>
              </a:spcAft>
              <a:buFont typeface="+mj-lt"/>
              <a:buAutoNum type="arabicPeriod"/>
              <a:tabLst>
                <a:tab pos="914400" algn="l"/>
                <a:tab pos="1828800" algn="l"/>
              </a:tabLst>
            </a:pPr>
            <a:r>
              <a:rPr lang="en-US" sz="1600" dirty="0">
                <a:solidFill>
                  <a:srgbClr val="000000"/>
                </a:solidFill>
                <a:ea typeface="Times New Roman"/>
              </a:rPr>
              <a:t>Contractor shall obtain dewatering permits, if required.</a:t>
            </a:r>
            <a:endParaRPr lang="en-US" sz="1600" dirty="0">
              <a:solidFill>
                <a:srgbClr val="000000"/>
              </a:solidFill>
              <a:effectLst/>
              <a:ea typeface="Times New Roman"/>
            </a:endParaRPr>
          </a:p>
        </p:txBody>
      </p:sp>
    </p:spTree>
    <p:extLst>
      <p:ext uri="{BB962C8B-B14F-4D97-AF65-F5344CB8AC3E}">
        <p14:creationId xmlns:p14="http://schemas.microsoft.com/office/powerpoint/2010/main" val="136748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0"/>
            <a:ext cx="2587336" cy="6867144"/>
          </a:xfrm>
        </p:spPr>
        <p:txBody>
          <a:bodyPr>
            <a:normAutofit/>
          </a:bodyPr>
          <a:lstStyle/>
          <a:p>
            <a:r>
              <a:rPr lang="en-US" dirty="0"/>
              <a:t>Testing</a:t>
            </a:r>
          </a:p>
        </p:txBody>
      </p:sp>
      <p:sp>
        <p:nvSpPr>
          <p:cNvPr id="5" name="Rectangle 4"/>
          <p:cNvSpPr/>
          <p:nvPr/>
        </p:nvSpPr>
        <p:spPr>
          <a:xfrm>
            <a:off x="2556165" y="209392"/>
            <a:ext cx="8811490" cy="1723549"/>
          </a:xfrm>
          <a:prstGeom prst="rect">
            <a:avLst/>
          </a:prstGeom>
        </p:spPr>
        <p:txBody>
          <a:bodyPr wrap="square">
            <a:spAutoFit/>
          </a:bodyPr>
          <a:lstStyle/>
          <a:p>
            <a:pPr marR="0" lvl="0">
              <a:spcBef>
                <a:spcPts val="1200"/>
              </a:spcBef>
              <a:spcAft>
                <a:spcPts val="1200"/>
              </a:spcAft>
              <a:buSzPts val="1100"/>
            </a:pPr>
            <a:r>
              <a:rPr lang="en-US" b="1" cap="all" dirty="0">
                <a:solidFill>
                  <a:srgbClr val="000000"/>
                </a:solidFill>
                <a:ea typeface="Calibri"/>
              </a:rPr>
              <a:t>Project manual, Section 01 43 00  Quality requirements:</a:t>
            </a:r>
          </a:p>
          <a:p>
            <a:pPr lvl="5"/>
            <a:endParaRPr lang="en-US" sz="1600" dirty="0"/>
          </a:p>
          <a:p>
            <a:pPr marL="2057400" marR="0" lvl="4" indent="-228600">
              <a:spcBef>
                <a:spcPts val="600"/>
              </a:spcBef>
              <a:spcAft>
                <a:spcPts val="600"/>
              </a:spcAft>
              <a:buFont typeface="+mj-lt"/>
              <a:buAutoNum type="alphaUcPeriod"/>
              <a:tabLst>
                <a:tab pos="548640" algn="l"/>
              </a:tabLst>
            </a:pPr>
            <a:endParaRPr lang="en-US" dirty="0">
              <a:latin typeface="Times New Roman"/>
              <a:ea typeface="Times New Roman"/>
            </a:endParaRPr>
          </a:p>
          <a:p>
            <a:pPr marR="0" lvl="0">
              <a:spcBef>
                <a:spcPts val="1200"/>
              </a:spcBef>
              <a:spcAft>
                <a:spcPts val="1200"/>
              </a:spcAft>
              <a:buSzPts val="1100"/>
            </a:pPr>
            <a:endParaRPr lang="en-US" sz="2400" b="1" cap="all" dirty="0">
              <a:latin typeface="Times New Roman"/>
              <a:ea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565" y="2278380"/>
            <a:ext cx="83058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865" y="743182"/>
            <a:ext cx="81534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0414000" y="1228957"/>
            <a:ext cx="816265" cy="703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Down Arrow 3"/>
          <p:cNvSpPr/>
          <p:nvPr/>
        </p:nvSpPr>
        <p:spPr>
          <a:xfrm>
            <a:off x="6626539" y="1745212"/>
            <a:ext cx="345761" cy="495068"/>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a:off x="6626539" y="6362932"/>
            <a:ext cx="345761" cy="495068"/>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956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6030"/>
            <a:ext cx="4217437" cy="2870528"/>
          </a:xfrm>
        </p:spPr>
        <p:txBody>
          <a:bodyPr>
            <a:normAutofit/>
          </a:bodyPr>
          <a:lstStyle/>
          <a:p>
            <a:r>
              <a:rPr lang="en-US" dirty="0"/>
              <a:t>Communications</a:t>
            </a:r>
          </a:p>
        </p:txBody>
      </p:sp>
      <p:sp>
        <p:nvSpPr>
          <p:cNvPr id="6" name="Rectangle 5">
            <a:extLst>
              <a:ext uri="{FF2B5EF4-FFF2-40B4-BE49-F238E27FC236}">
                <a16:creationId xmlns:a16="http://schemas.microsoft.com/office/drawing/2014/main" id="{37E79523-ACAE-48F2-92F4-974A6D9898E6}"/>
              </a:ext>
            </a:extLst>
          </p:cNvPr>
          <p:cNvSpPr/>
          <p:nvPr/>
        </p:nvSpPr>
        <p:spPr>
          <a:xfrm>
            <a:off x="11439331" y="-6030"/>
            <a:ext cx="752669" cy="6864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B7FADB-2349-455B-98FB-E41C1A2B3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543" y="1525555"/>
            <a:ext cx="5290457" cy="5290457"/>
          </a:xfrm>
          <a:prstGeom prst="rect">
            <a:avLst/>
          </a:prstGeom>
        </p:spPr>
      </p:pic>
      <p:sp>
        <p:nvSpPr>
          <p:cNvPr id="11" name="Rectangle 10">
            <a:extLst>
              <a:ext uri="{FF2B5EF4-FFF2-40B4-BE49-F238E27FC236}">
                <a16:creationId xmlns:a16="http://schemas.microsoft.com/office/drawing/2014/main" id="{CC04D104-3409-4007-8183-C5A27719316D}"/>
              </a:ext>
            </a:extLst>
          </p:cNvPr>
          <p:cNvSpPr/>
          <p:nvPr/>
        </p:nvSpPr>
        <p:spPr>
          <a:xfrm>
            <a:off x="1153745" y="3562730"/>
            <a:ext cx="8811490" cy="1769715"/>
          </a:xfrm>
          <a:prstGeom prst="rect">
            <a:avLst/>
          </a:prstGeom>
        </p:spPr>
        <p:txBody>
          <a:bodyPr wrap="square">
            <a:spAutoFit/>
          </a:bodyPr>
          <a:lstStyle/>
          <a:p>
            <a:pPr>
              <a:spcBef>
                <a:spcPts val="1200"/>
              </a:spcBef>
              <a:spcAft>
                <a:spcPts val="600"/>
              </a:spcAft>
              <a:tabLst>
                <a:tab pos="548640" algn="l"/>
              </a:tabLst>
            </a:pPr>
            <a:r>
              <a:rPr lang="en-US" sz="1600" dirty="0">
                <a:solidFill>
                  <a:srgbClr val="000000"/>
                </a:solidFill>
                <a:ea typeface="Times New Roman"/>
              </a:rPr>
              <a:t>Public Notices:</a:t>
            </a:r>
          </a:p>
          <a:p>
            <a:pPr marL="285750" indent="-285750">
              <a:spcBef>
                <a:spcPts val="1200"/>
              </a:spcBef>
              <a:spcAft>
                <a:spcPts val="600"/>
              </a:spcAft>
              <a:buFont typeface="Arial" panose="020B0604020202020204" pitchFamily="34" charset="0"/>
              <a:buChar char="•"/>
              <a:tabLst>
                <a:tab pos="548640" algn="l"/>
              </a:tabLst>
            </a:pPr>
            <a:r>
              <a:rPr lang="en-US" sz="1600" dirty="0">
                <a:solidFill>
                  <a:srgbClr val="000000"/>
                </a:solidFill>
                <a:ea typeface="Times New Roman"/>
              </a:rPr>
              <a:t>Construction Schedule / Updates</a:t>
            </a:r>
          </a:p>
          <a:p>
            <a:pPr marL="285750" indent="-285750">
              <a:spcBef>
                <a:spcPts val="1200"/>
              </a:spcBef>
              <a:spcAft>
                <a:spcPts val="600"/>
              </a:spcAft>
              <a:buFont typeface="Arial" panose="020B0604020202020204" pitchFamily="34" charset="0"/>
              <a:buChar char="•"/>
              <a:tabLst>
                <a:tab pos="548640" algn="l"/>
              </a:tabLst>
            </a:pPr>
            <a:r>
              <a:rPr lang="en-US" sz="1600" dirty="0">
                <a:solidFill>
                  <a:srgbClr val="000000"/>
                </a:solidFill>
                <a:ea typeface="Times New Roman"/>
              </a:rPr>
              <a:t>Road Closures</a:t>
            </a:r>
          </a:p>
          <a:p>
            <a:pPr marL="285750" indent="-285750">
              <a:spcBef>
                <a:spcPts val="1200"/>
              </a:spcBef>
              <a:spcAft>
                <a:spcPts val="600"/>
              </a:spcAft>
              <a:buFont typeface="Arial" panose="020B0604020202020204" pitchFamily="34" charset="0"/>
              <a:buChar char="•"/>
              <a:tabLst>
                <a:tab pos="548640" algn="l"/>
              </a:tabLst>
            </a:pPr>
            <a:r>
              <a:rPr lang="en-US" sz="1600" dirty="0">
                <a:solidFill>
                  <a:srgbClr val="000000"/>
                </a:solidFill>
                <a:ea typeface="Times New Roman"/>
              </a:rPr>
              <a:t>Utility Disruptions</a:t>
            </a:r>
          </a:p>
        </p:txBody>
      </p:sp>
    </p:spTree>
    <p:extLst>
      <p:ext uri="{BB962C8B-B14F-4D97-AF65-F5344CB8AC3E}">
        <p14:creationId xmlns:p14="http://schemas.microsoft.com/office/powerpoint/2010/main" val="286742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86" t="4670" r="3749" b="15389"/>
          <a:stretch/>
        </p:blipFill>
        <p:spPr>
          <a:xfrm>
            <a:off x="1" y="0"/>
            <a:ext cx="12243246"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9" y="5146642"/>
            <a:ext cx="2870852" cy="9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95575" y="69154"/>
            <a:ext cx="9547672" cy="1415772"/>
          </a:xfrm>
          <a:prstGeom prst="rect">
            <a:avLst/>
          </a:prstGeom>
          <a:solidFill>
            <a:srgbClr val="004B82"/>
          </a:solidFill>
        </p:spPr>
        <p:txBody>
          <a:bodyPr wrap="square" rtlCol="0">
            <a:spAutoFit/>
          </a:bodyPr>
          <a:lstStyle/>
          <a:p>
            <a:r>
              <a:rPr lang="en-US" b="1" dirty="0">
                <a:solidFill>
                  <a:schemeClr val="bg1"/>
                </a:solidFill>
              </a:rPr>
              <a:t>Mouse River Enhanced Flood Protection Project</a:t>
            </a:r>
          </a:p>
          <a:p>
            <a:endParaRPr lang="en-US" sz="1100" b="1" dirty="0">
              <a:solidFill>
                <a:schemeClr val="bg1"/>
              </a:solidFill>
            </a:endParaRPr>
          </a:p>
          <a:p>
            <a:r>
              <a:rPr lang="en-US" b="1" dirty="0">
                <a:solidFill>
                  <a:schemeClr val="bg1"/>
                </a:solidFill>
              </a:rPr>
              <a:t>Phase BU-1C Burlington</a:t>
            </a:r>
          </a:p>
          <a:p>
            <a:endParaRPr lang="en-US" sz="1100" b="1" dirty="0">
              <a:solidFill>
                <a:schemeClr val="bg1"/>
              </a:solidFill>
            </a:endParaRPr>
          </a:p>
          <a:p>
            <a:r>
              <a:rPr lang="en-US" sz="2800" b="1" dirty="0">
                <a:solidFill>
                  <a:schemeClr val="bg1"/>
                </a:solidFill>
              </a:rPr>
              <a:t>Questions?</a:t>
            </a:r>
          </a:p>
        </p:txBody>
      </p:sp>
      <p:grpSp>
        <p:nvGrpSpPr>
          <p:cNvPr id="7" name="Group 6"/>
          <p:cNvGrpSpPr/>
          <p:nvPr/>
        </p:nvGrpSpPr>
        <p:grpSpPr>
          <a:xfrm>
            <a:off x="70796" y="6282931"/>
            <a:ext cx="2520611" cy="546364"/>
            <a:chOff x="9595104" y="6008167"/>
            <a:chExt cx="2520611" cy="54636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104" y="6008167"/>
              <a:ext cx="548640" cy="5463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9172" y="6152162"/>
              <a:ext cx="1826543" cy="402369"/>
            </a:xfrm>
            <a:prstGeom prst="rect">
              <a:avLst/>
            </a:prstGeom>
          </p:spPr>
        </p:pic>
      </p:grpSp>
      <p:pic>
        <p:nvPicPr>
          <p:cNvPr id="9" name="Picture 8" descr="A large green field with trees in the background&#10;&#10;Description automatically generated">
            <a:extLst>
              <a:ext uri="{FF2B5EF4-FFF2-40B4-BE49-F238E27FC236}">
                <a16:creationId xmlns:a16="http://schemas.microsoft.com/office/drawing/2014/main" id="{0333A363-95EA-43AE-95EB-1DD101B13A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 r="7069" b="17658"/>
          <a:stretch/>
        </p:blipFill>
        <p:spPr>
          <a:xfrm>
            <a:off x="6944754" y="1331038"/>
            <a:ext cx="5298493" cy="2823520"/>
          </a:xfrm>
          <a:prstGeom prst="rect">
            <a:avLst/>
          </a:prstGeom>
        </p:spPr>
      </p:pic>
    </p:spTree>
    <p:extLst>
      <p:ext uri="{BB962C8B-B14F-4D97-AF65-F5344CB8AC3E}">
        <p14:creationId xmlns:p14="http://schemas.microsoft.com/office/powerpoint/2010/main" val="225624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Introduction/Attendees</a:t>
            </a:r>
          </a:p>
        </p:txBody>
      </p:sp>
      <p:sp>
        <p:nvSpPr>
          <p:cNvPr id="4" name="Rectangle 3"/>
          <p:cNvSpPr/>
          <p:nvPr/>
        </p:nvSpPr>
        <p:spPr>
          <a:xfrm>
            <a:off x="3257550" y="946581"/>
            <a:ext cx="8934450" cy="5693866"/>
          </a:xfrm>
          <a:prstGeom prst="rect">
            <a:avLst/>
          </a:prstGeom>
        </p:spPr>
        <p:txBody>
          <a:bodyPr wrap="square">
            <a:spAutoFit/>
          </a:bodyPr>
          <a:lstStyle/>
          <a:p>
            <a:pPr lvl="1"/>
            <a:r>
              <a:rPr lang="en-US" b="1" dirty="0">
                <a:solidFill>
                  <a:srgbClr val="000000"/>
                </a:solidFill>
              </a:rPr>
              <a:t>Owner: Souris River Joint Water Resource Board</a:t>
            </a:r>
          </a:p>
          <a:p>
            <a:pPr lvl="2"/>
            <a:r>
              <a:rPr lang="en-US" sz="1600" dirty="0">
                <a:solidFill>
                  <a:srgbClr val="000000"/>
                </a:solidFill>
              </a:rPr>
              <a:t>Dave Ashley, Chairman</a:t>
            </a:r>
          </a:p>
          <a:p>
            <a:pPr lvl="2"/>
            <a:endParaRPr lang="en-US" sz="1600" b="1" dirty="0">
              <a:solidFill>
                <a:srgbClr val="000000"/>
              </a:solidFill>
            </a:endParaRPr>
          </a:p>
          <a:p>
            <a:pPr lvl="2"/>
            <a:endParaRPr lang="en-US" sz="1600" b="1" dirty="0">
              <a:solidFill>
                <a:srgbClr val="000000"/>
              </a:solidFill>
            </a:endParaRPr>
          </a:p>
          <a:p>
            <a:pPr lvl="2"/>
            <a:endParaRPr lang="en-US" sz="1600" b="1" dirty="0">
              <a:solidFill>
                <a:srgbClr val="000000"/>
              </a:solidFill>
            </a:endParaRPr>
          </a:p>
          <a:p>
            <a:pPr lvl="2"/>
            <a:endParaRPr lang="en-US" sz="1600" b="1" dirty="0">
              <a:solidFill>
                <a:srgbClr val="000000"/>
              </a:solidFill>
            </a:endParaRPr>
          </a:p>
          <a:p>
            <a:pPr lvl="1"/>
            <a:r>
              <a:rPr lang="en-US" b="1" dirty="0">
                <a:solidFill>
                  <a:srgbClr val="000000"/>
                </a:solidFill>
              </a:rPr>
              <a:t>Owner’s Representative Team </a:t>
            </a:r>
          </a:p>
          <a:p>
            <a:pPr lvl="2"/>
            <a:r>
              <a:rPr lang="en-US" sz="1600" dirty="0">
                <a:solidFill>
                  <a:srgbClr val="000000"/>
                </a:solidFill>
              </a:rPr>
              <a:t>Dan </a:t>
            </a:r>
            <a:r>
              <a:rPr lang="en-US" sz="1600" dirty="0" err="1">
                <a:solidFill>
                  <a:srgbClr val="000000"/>
                </a:solidFill>
              </a:rPr>
              <a:t>Jonasson</a:t>
            </a:r>
            <a:r>
              <a:rPr lang="en-US" sz="1600" dirty="0">
                <a:solidFill>
                  <a:srgbClr val="000000"/>
                </a:solidFill>
              </a:rPr>
              <a:t>, Director of Public Works</a:t>
            </a:r>
          </a:p>
          <a:p>
            <a:pPr lvl="2"/>
            <a:r>
              <a:rPr lang="en-US" sz="1600" dirty="0">
                <a:solidFill>
                  <a:srgbClr val="000000"/>
                </a:solidFill>
              </a:rPr>
              <a:t>Ryan Ackerman, SRJB</a:t>
            </a:r>
          </a:p>
          <a:p>
            <a:pPr lvl="2"/>
            <a:r>
              <a:rPr lang="en-US" sz="1600" dirty="0">
                <a:solidFill>
                  <a:srgbClr val="000000"/>
                </a:solidFill>
              </a:rPr>
              <a:t>Jason Westbrock, Barr</a:t>
            </a:r>
          </a:p>
          <a:p>
            <a:pPr lvl="2"/>
            <a:endParaRPr lang="en-US" sz="1600" b="1" dirty="0">
              <a:solidFill>
                <a:srgbClr val="000000"/>
              </a:solidFill>
            </a:endParaRPr>
          </a:p>
          <a:p>
            <a:pPr lvl="2"/>
            <a:endParaRPr lang="en-US" sz="1600" b="1" dirty="0">
              <a:solidFill>
                <a:srgbClr val="000000"/>
              </a:solidFill>
            </a:endParaRPr>
          </a:p>
          <a:p>
            <a:pPr lvl="1"/>
            <a:endParaRPr lang="en-US" b="1" dirty="0">
              <a:solidFill>
                <a:srgbClr val="000000"/>
              </a:solidFill>
            </a:endParaRPr>
          </a:p>
          <a:p>
            <a:pPr lvl="1"/>
            <a:r>
              <a:rPr lang="en-US" b="1" dirty="0">
                <a:solidFill>
                  <a:srgbClr val="000000"/>
                </a:solidFill>
              </a:rPr>
              <a:t>Engineering Team:</a:t>
            </a:r>
          </a:p>
          <a:p>
            <a:pPr lvl="2"/>
            <a:r>
              <a:rPr lang="en-US" sz="1600" dirty="0">
                <a:solidFill>
                  <a:srgbClr val="000000"/>
                </a:solidFill>
              </a:rPr>
              <a:t>Mark Kretschmer, Barr</a:t>
            </a:r>
          </a:p>
          <a:p>
            <a:pPr lvl="2"/>
            <a:r>
              <a:rPr lang="en-US" sz="1600" dirty="0">
                <a:solidFill>
                  <a:srgbClr val="000000"/>
                </a:solidFill>
              </a:rPr>
              <a:t>Patrick Samson, Ackerman-Estvold</a:t>
            </a:r>
          </a:p>
          <a:p>
            <a:pPr lvl="2"/>
            <a:r>
              <a:rPr lang="en-US" sz="1600" dirty="0">
                <a:solidFill>
                  <a:srgbClr val="000000"/>
                </a:solidFill>
              </a:rPr>
              <a:t>Aaron </a:t>
            </a:r>
            <a:r>
              <a:rPr lang="en-US" sz="1600" dirty="0" err="1">
                <a:solidFill>
                  <a:srgbClr val="000000"/>
                </a:solidFill>
              </a:rPr>
              <a:t>Fornshell</a:t>
            </a:r>
            <a:r>
              <a:rPr lang="en-US" sz="1600" dirty="0">
                <a:solidFill>
                  <a:srgbClr val="000000"/>
                </a:solidFill>
              </a:rPr>
              <a:t>, Ackerman </a:t>
            </a:r>
            <a:r>
              <a:rPr lang="en-US" sz="1600" dirty="0" err="1">
                <a:solidFill>
                  <a:srgbClr val="000000"/>
                </a:solidFill>
              </a:rPr>
              <a:t>Estvold</a:t>
            </a:r>
            <a:endParaRPr lang="en-US" sz="1600" dirty="0">
              <a:solidFill>
                <a:srgbClr val="000000"/>
              </a:solidFill>
            </a:endParaRPr>
          </a:p>
          <a:p>
            <a:pPr lvl="2"/>
            <a:endParaRPr lang="en-US" sz="1600" dirty="0">
              <a:solidFill>
                <a:srgbClr val="000000"/>
              </a:solidFill>
            </a:endParaRPr>
          </a:p>
          <a:p>
            <a:pPr lvl="1"/>
            <a:endParaRPr lang="en-US" b="1" dirty="0">
              <a:solidFill>
                <a:srgbClr val="000000"/>
              </a:solidFill>
            </a:endParaRPr>
          </a:p>
          <a:p>
            <a:pPr lvl="1"/>
            <a:r>
              <a:rPr lang="en-US" b="1" dirty="0">
                <a:solidFill>
                  <a:srgbClr val="000000"/>
                </a:solidFill>
              </a:rPr>
              <a:t>Contractor:</a:t>
            </a:r>
          </a:p>
          <a:p>
            <a:pPr lvl="2"/>
            <a:r>
              <a:rPr lang="en-US" sz="1600" dirty="0">
                <a:solidFill>
                  <a:srgbClr val="000000"/>
                </a:solidFill>
              </a:rPr>
              <a:t>Leif Anderson, Blue Stone Construction, Inc</a:t>
            </a:r>
          </a:p>
          <a:p>
            <a:pPr lvl="2"/>
            <a:endParaRPr lang="en-US" sz="1600" dirty="0">
              <a:solidFill>
                <a:srgbClr val="00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2414" y="1335345"/>
            <a:ext cx="2516703" cy="87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drawing of a person&#10;&#10;Description generated with high confidence">
            <a:extLst>
              <a:ext uri="{FF2B5EF4-FFF2-40B4-BE49-F238E27FC236}">
                <a16:creationId xmlns:a16="http://schemas.microsoft.com/office/drawing/2014/main" id="{7409BAAF-7E10-4A51-B1D4-BB55B0304066}"/>
              </a:ext>
            </a:extLst>
          </p:cNvPr>
          <p:cNvPicPr>
            <a:picLocks noChangeAspect="1"/>
          </p:cNvPicPr>
          <p:nvPr/>
        </p:nvPicPr>
        <p:blipFill>
          <a:blip r:embed="rId4"/>
          <a:stretch>
            <a:fillRect/>
          </a:stretch>
        </p:blipFill>
        <p:spPr>
          <a:xfrm>
            <a:off x="8124709" y="2528358"/>
            <a:ext cx="2255809" cy="679574"/>
          </a:xfrm>
          <a:prstGeom prst="rect">
            <a:avLst/>
          </a:prstGeom>
        </p:spPr>
      </p:pic>
      <p:grpSp>
        <p:nvGrpSpPr>
          <p:cNvPr id="16" name="Group 15"/>
          <p:cNvGrpSpPr/>
          <p:nvPr/>
        </p:nvGrpSpPr>
        <p:grpSpPr>
          <a:xfrm>
            <a:off x="8383933" y="3470723"/>
            <a:ext cx="1737360" cy="1499174"/>
            <a:chOff x="8960264" y="5198434"/>
            <a:chExt cx="1737360" cy="1499174"/>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0558" y="5198434"/>
              <a:ext cx="767397" cy="76421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0264" y="6324571"/>
              <a:ext cx="1737360" cy="373037"/>
            </a:xfrm>
            <a:prstGeom prst="rect">
              <a:avLst/>
            </a:prstGeom>
          </p:spPr>
        </p:pic>
      </p:grpSp>
      <p:pic>
        <p:nvPicPr>
          <p:cNvPr id="5" name="Picture 4">
            <a:extLst>
              <a:ext uri="{FF2B5EF4-FFF2-40B4-BE49-F238E27FC236}">
                <a16:creationId xmlns:a16="http://schemas.microsoft.com/office/drawing/2014/main" id="{1A4A79FA-3D9C-4AC4-81C3-9B5FE41EA600}"/>
              </a:ext>
            </a:extLst>
          </p:cNvPr>
          <p:cNvPicPr>
            <a:picLocks noChangeAspect="1"/>
          </p:cNvPicPr>
          <p:nvPr/>
        </p:nvPicPr>
        <p:blipFill>
          <a:blip r:embed="rId7"/>
          <a:stretch>
            <a:fillRect/>
          </a:stretch>
        </p:blipFill>
        <p:spPr>
          <a:xfrm>
            <a:off x="8527674" y="5371693"/>
            <a:ext cx="2247900" cy="952500"/>
          </a:xfrm>
          <a:prstGeom prst="rect">
            <a:avLst/>
          </a:prstGeom>
        </p:spPr>
      </p:pic>
    </p:spTree>
    <p:extLst>
      <p:ext uri="{BB962C8B-B14F-4D97-AF65-F5344CB8AC3E}">
        <p14:creationId xmlns:p14="http://schemas.microsoft.com/office/powerpoint/2010/main" val="385198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Org. Chart</a:t>
            </a:r>
          </a:p>
        </p:txBody>
      </p:sp>
      <p:pic>
        <p:nvPicPr>
          <p:cNvPr id="33" name="Picture 32">
            <a:extLst>
              <a:ext uri="{FF2B5EF4-FFF2-40B4-BE49-F238E27FC236}">
                <a16:creationId xmlns:a16="http://schemas.microsoft.com/office/drawing/2014/main" id="{26468CDB-EDD8-4A2F-8E15-89D0101321C4}"/>
              </a:ext>
            </a:extLst>
          </p:cNvPr>
          <p:cNvPicPr>
            <a:picLocks noChangeAspect="1"/>
          </p:cNvPicPr>
          <p:nvPr/>
        </p:nvPicPr>
        <p:blipFill>
          <a:blip r:embed="rId3"/>
          <a:stretch>
            <a:fillRect/>
          </a:stretch>
        </p:blipFill>
        <p:spPr>
          <a:xfrm>
            <a:off x="3200400" y="-9144"/>
            <a:ext cx="8792016" cy="6855621"/>
          </a:xfrm>
          <a:prstGeom prst="rect">
            <a:avLst/>
          </a:prstGeom>
        </p:spPr>
      </p:pic>
      <p:sp>
        <p:nvSpPr>
          <p:cNvPr id="2" name="TextBox 1">
            <a:extLst>
              <a:ext uri="{FF2B5EF4-FFF2-40B4-BE49-F238E27FC236}">
                <a16:creationId xmlns:a16="http://schemas.microsoft.com/office/drawing/2014/main" id="{286E8590-BFBB-4C5B-9F0E-73D1BE6BB75E}"/>
              </a:ext>
            </a:extLst>
          </p:cNvPr>
          <p:cNvSpPr txBox="1"/>
          <p:nvPr/>
        </p:nvSpPr>
        <p:spPr>
          <a:xfrm>
            <a:off x="3486150" y="3912871"/>
            <a:ext cx="1021080" cy="192360"/>
          </a:xfrm>
          <a:prstGeom prst="rect">
            <a:avLst/>
          </a:prstGeom>
          <a:solidFill>
            <a:schemeClr val="bg1"/>
          </a:solidFill>
        </p:spPr>
        <p:txBody>
          <a:bodyPr wrap="square" bIns="0" rtlCol="0">
            <a:spAutoFit/>
          </a:bodyPr>
          <a:lstStyle/>
          <a:p>
            <a:pPr algn="ctr"/>
            <a:r>
              <a:rPr lang="en-US" sz="950" b="1" dirty="0">
                <a:solidFill>
                  <a:schemeClr val="tx2">
                    <a:lumMod val="75000"/>
                  </a:schemeClr>
                </a:solidFill>
                <a:latin typeface="Arial" panose="020B0604020202020204" pitchFamily="34" charset="0"/>
                <a:cs typeface="Arial" panose="020B0604020202020204" pitchFamily="34" charset="0"/>
              </a:rPr>
              <a:t>Ron Marx</a:t>
            </a:r>
          </a:p>
        </p:txBody>
      </p:sp>
      <p:sp>
        <p:nvSpPr>
          <p:cNvPr id="6" name="TextBox 5">
            <a:extLst>
              <a:ext uri="{FF2B5EF4-FFF2-40B4-BE49-F238E27FC236}">
                <a16:creationId xmlns:a16="http://schemas.microsoft.com/office/drawing/2014/main" id="{388B8D5B-1D2A-463C-B1CB-84674F9B2E95}"/>
              </a:ext>
            </a:extLst>
          </p:cNvPr>
          <p:cNvSpPr txBox="1"/>
          <p:nvPr/>
        </p:nvSpPr>
        <p:spPr>
          <a:xfrm>
            <a:off x="4244340" y="3120391"/>
            <a:ext cx="1310640" cy="238527"/>
          </a:xfrm>
          <a:prstGeom prst="rect">
            <a:avLst/>
          </a:prstGeom>
          <a:solidFill>
            <a:schemeClr val="bg1"/>
          </a:solidFill>
        </p:spPr>
        <p:txBody>
          <a:bodyPr wrap="square" rtlCol="0">
            <a:spAutoFit/>
          </a:bodyPr>
          <a:lstStyle/>
          <a:p>
            <a:pPr algn="ctr"/>
            <a:r>
              <a:rPr lang="en-US" sz="950" b="1" dirty="0">
                <a:solidFill>
                  <a:schemeClr val="tx2">
                    <a:lumMod val="75000"/>
                  </a:schemeClr>
                </a:solidFill>
                <a:latin typeface="Arial" panose="020B0604020202020204" pitchFamily="34" charset="0"/>
                <a:cs typeface="Arial" panose="020B0604020202020204" pitchFamily="34" charset="0"/>
              </a:rPr>
              <a:t>Emma </a:t>
            </a:r>
            <a:r>
              <a:rPr lang="en-US" sz="950" b="1" dirty="0" err="1">
                <a:solidFill>
                  <a:schemeClr val="tx2">
                    <a:lumMod val="75000"/>
                  </a:schemeClr>
                </a:solidFill>
                <a:latin typeface="Arial" panose="020B0604020202020204" pitchFamily="34" charset="0"/>
                <a:cs typeface="Arial" panose="020B0604020202020204" pitchFamily="34" charset="0"/>
              </a:rPr>
              <a:t>Lavacheck</a:t>
            </a:r>
            <a:endParaRPr lang="en-US" sz="950" b="1" dirty="0">
              <a:solidFill>
                <a:schemeClr val="tx2">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78611F-B4F6-424C-8BE6-9E5093976CA3}"/>
              </a:ext>
            </a:extLst>
          </p:cNvPr>
          <p:cNvSpPr txBox="1"/>
          <p:nvPr/>
        </p:nvSpPr>
        <p:spPr>
          <a:xfrm>
            <a:off x="7212330" y="3427542"/>
            <a:ext cx="1021080" cy="238527"/>
          </a:xfrm>
          <a:prstGeom prst="rect">
            <a:avLst/>
          </a:prstGeom>
          <a:solidFill>
            <a:schemeClr val="bg1"/>
          </a:solidFill>
        </p:spPr>
        <p:txBody>
          <a:bodyPr wrap="square" rtlCol="0">
            <a:spAutoFit/>
          </a:bodyPr>
          <a:lstStyle/>
          <a:p>
            <a:pPr algn="ctr"/>
            <a:r>
              <a:rPr lang="en-US" sz="950" b="1" dirty="0">
                <a:latin typeface="Arial" panose="020B0604020202020204" pitchFamily="34" charset="0"/>
                <a:cs typeface="Arial" panose="020B0604020202020204" pitchFamily="34" charset="0"/>
              </a:rPr>
              <a:t>Leif Anderson</a:t>
            </a:r>
          </a:p>
        </p:txBody>
      </p:sp>
      <p:sp>
        <p:nvSpPr>
          <p:cNvPr id="8" name="TextBox 7">
            <a:extLst>
              <a:ext uri="{FF2B5EF4-FFF2-40B4-BE49-F238E27FC236}">
                <a16:creationId xmlns:a16="http://schemas.microsoft.com/office/drawing/2014/main" id="{32866308-E3B2-40D5-99F4-EFDA07C25F5A}"/>
              </a:ext>
            </a:extLst>
          </p:cNvPr>
          <p:cNvSpPr txBox="1"/>
          <p:nvPr/>
        </p:nvSpPr>
        <p:spPr>
          <a:xfrm>
            <a:off x="7212330" y="4151398"/>
            <a:ext cx="1021080" cy="238527"/>
          </a:xfrm>
          <a:prstGeom prst="rect">
            <a:avLst/>
          </a:prstGeom>
          <a:solidFill>
            <a:schemeClr val="bg1"/>
          </a:solidFill>
        </p:spPr>
        <p:txBody>
          <a:bodyPr wrap="square" rtlCol="0">
            <a:spAutoFit/>
          </a:bodyPr>
          <a:lstStyle/>
          <a:p>
            <a:pPr algn="ctr"/>
            <a:r>
              <a:rPr lang="en-US" sz="950" b="1" dirty="0">
                <a:latin typeface="Arial" panose="020B0604020202020204" pitchFamily="34" charset="0"/>
                <a:cs typeface="Arial" panose="020B0604020202020204" pitchFamily="34" charset="0"/>
              </a:rPr>
              <a:t>John Cole</a:t>
            </a:r>
          </a:p>
        </p:txBody>
      </p:sp>
      <p:sp>
        <p:nvSpPr>
          <p:cNvPr id="9" name="TextBox 8">
            <a:extLst>
              <a:ext uri="{FF2B5EF4-FFF2-40B4-BE49-F238E27FC236}">
                <a16:creationId xmlns:a16="http://schemas.microsoft.com/office/drawing/2014/main" id="{C7A344F6-BB79-40D0-9CF8-AFFB759E6060}"/>
              </a:ext>
            </a:extLst>
          </p:cNvPr>
          <p:cNvSpPr txBox="1"/>
          <p:nvPr/>
        </p:nvSpPr>
        <p:spPr>
          <a:xfrm>
            <a:off x="7128510" y="4844818"/>
            <a:ext cx="1188720" cy="238527"/>
          </a:xfrm>
          <a:prstGeom prst="rect">
            <a:avLst/>
          </a:prstGeom>
          <a:solidFill>
            <a:schemeClr val="bg1"/>
          </a:solidFill>
        </p:spPr>
        <p:txBody>
          <a:bodyPr wrap="square" rtlCol="0">
            <a:spAutoFit/>
          </a:bodyPr>
          <a:lstStyle/>
          <a:p>
            <a:pPr algn="ctr"/>
            <a:endParaRPr lang="en-US" sz="950" b="1" dirty="0">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751F7A7-7DAB-4552-A576-9FC644BAFF33}"/>
              </a:ext>
            </a:extLst>
          </p:cNvPr>
          <p:cNvSpPr txBox="1"/>
          <p:nvPr/>
        </p:nvSpPr>
        <p:spPr>
          <a:xfrm>
            <a:off x="7078248" y="5538238"/>
            <a:ext cx="1188720" cy="238527"/>
          </a:xfrm>
          <a:prstGeom prst="rect">
            <a:avLst/>
          </a:prstGeom>
          <a:solidFill>
            <a:schemeClr val="bg1"/>
          </a:solidFill>
        </p:spPr>
        <p:txBody>
          <a:bodyPr wrap="square" rtlCol="0">
            <a:spAutoFit/>
          </a:bodyPr>
          <a:lstStyle/>
          <a:p>
            <a:pPr algn="ctr"/>
            <a:endParaRPr lang="en-US" sz="950" b="1"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E145CE9-16A4-4722-8016-9C4F67CCAF76}"/>
              </a:ext>
            </a:extLst>
          </p:cNvPr>
          <p:cNvSpPr txBox="1"/>
          <p:nvPr/>
        </p:nvSpPr>
        <p:spPr>
          <a:xfrm>
            <a:off x="7044690" y="6262094"/>
            <a:ext cx="1360170" cy="238527"/>
          </a:xfrm>
          <a:prstGeom prst="rect">
            <a:avLst/>
          </a:prstGeom>
          <a:solidFill>
            <a:schemeClr val="bg1"/>
          </a:solidFill>
        </p:spPr>
        <p:txBody>
          <a:bodyPr wrap="square" rtlCol="0">
            <a:spAutoFit/>
          </a:bodyPr>
          <a:lstStyle/>
          <a:p>
            <a:pPr algn="ctr"/>
            <a:endParaRPr lang="en-US" sz="95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C115F19-DCB8-4C52-ADE9-6317F366C64D}"/>
              </a:ext>
            </a:extLst>
          </p:cNvPr>
          <p:cNvSpPr txBox="1"/>
          <p:nvPr/>
        </p:nvSpPr>
        <p:spPr>
          <a:xfrm>
            <a:off x="9435024" y="4711378"/>
            <a:ext cx="1272540" cy="238527"/>
          </a:xfrm>
          <a:prstGeom prst="rect">
            <a:avLst/>
          </a:prstGeom>
          <a:solidFill>
            <a:schemeClr val="bg1"/>
          </a:solidFill>
        </p:spPr>
        <p:txBody>
          <a:bodyPr wrap="square" rtlCol="0">
            <a:spAutoFit/>
          </a:bodyPr>
          <a:lstStyle/>
          <a:p>
            <a:r>
              <a:rPr lang="en-US" sz="950" b="1" dirty="0">
                <a:latin typeface="Arial" panose="020B0604020202020204" pitchFamily="34" charset="0"/>
                <a:cs typeface="Arial" panose="020B0604020202020204" pitchFamily="34" charset="0"/>
              </a:rPr>
              <a:t>Ryan Anderson</a:t>
            </a:r>
          </a:p>
        </p:txBody>
      </p:sp>
      <p:sp>
        <p:nvSpPr>
          <p:cNvPr id="13" name="TextBox 12">
            <a:extLst>
              <a:ext uri="{FF2B5EF4-FFF2-40B4-BE49-F238E27FC236}">
                <a16:creationId xmlns:a16="http://schemas.microsoft.com/office/drawing/2014/main" id="{4EF33215-74EC-4D89-91F2-7F0BB17FA68F}"/>
              </a:ext>
            </a:extLst>
          </p:cNvPr>
          <p:cNvSpPr txBox="1"/>
          <p:nvPr/>
        </p:nvSpPr>
        <p:spPr>
          <a:xfrm>
            <a:off x="10812780" y="4711379"/>
            <a:ext cx="1074420" cy="238527"/>
          </a:xfrm>
          <a:prstGeom prst="rect">
            <a:avLst/>
          </a:prstGeom>
          <a:solidFill>
            <a:schemeClr val="bg1"/>
          </a:solidFill>
        </p:spPr>
        <p:txBody>
          <a:bodyPr wrap="square" rtlCol="0">
            <a:spAutoFit/>
          </a:bodyPr>
          <a:lstStyle/>
          <a:p>
            <a:r>
              <a:rPr lang="en-US" sz="950" b="1" dirty="0">
                <a:latin typeface="Arial" panose="020B0604020202020204" pitchFamily="34" charset="0"/>
                <a:cs typeface="Arial" panose="020B0604020202020204" pitchFamily="34" charset="0"/>
              </a:rPr>
              <a:t>Architectural</a:t>
            </a:r>
            <a:r>
              <a:rPr lang="en-US" sz="950" b="1"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3778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2D0AAD-41A9-4669-A667-FDCC7DBE8893}"/>
              </a:ext>
            </a:extLst>
          </p:cNvPr>
          <p:cNvPicPr>
            <a:picLocks noChangeAspect="1"/>
          </p:cNvPicPr>
          <p:nvPr/>
        </p:nvPicPr>
        <p:blipFill>
          <a:blip r:embed="rId3"/>
          <a:stretch>
            <a:fillRect/>
          </a:stretch>
        </p:blipFill>
        <p:spPr>
          <a:xfrm>
            <a:off x="3734169" y="4223189"/>
            <a:ext cx="6692306" cy="2634811"/>
          </a:xfrm>
          <a:prstGeom prst="rect">
            <a:avLst/>
          </a:prstGeom>
        </p:spPr>
      </p:pic>
      <p:sp>
        <p:nvSpPr>
          <p:cNvPr id="3" name="Title 2"/>
          <p:cNvSpPr>
            <a:spLocks noGrp="1"/>
          </p:cNvSpPr>
          <p:nvPr>
            <p:ph type="title"/>
          </p:nvPr>
        </p:nvSpPr>
        <p:spPr/>
        <p:txBody>
          <a:bodyPr/>
          <a:lstStyle/>
          <a:p>
            <a:r>
              <a:rPr lang="en-US" dirty="0"/>
              <a:t>Project Directory</a:t>
            </a:r>
          </a:p>
        </p:txBody>
      </p:sp>
      <p:pic>
        <p:nvPicPr>
          <p:cNvPr id="2" name="Picture 1">
            <a:extLst>
              <a:ext uri="{FF2B5EF4-FFF2-40B4-BE49-F238E27FC236}">
                <a16:creationId xmlns:a16="http://schemas.microsoft.com/office/drawing/2014/main" id="{214E3B89-6745-4C3E-9A11-52FF5C47F29C}"/>
              </a:ext>
            </a:extLst>
          </p:cNvPr>
          <p:cNvPicPr>
            <a:picLocks noChangeAspect="1"/>
          </p:cNvPicPr>
          <p:nvPr/>
        </p:nvPicPr>
        <p:blipFill>
          <a:blip r:embed="rId4"/>
          <a:stretch>
            <a:fillRect/>
          </a:stretch>
        </p:blipFill>
        <p:spPr>
          <a:xfrm>
            <a:off x="3708769" y="123511"/>
            <a:ext cx="6763016" cy="4321928"/>
          </a:xfrm>
          <a:prstGeom prst="rect">
            <a:avLst/>
          </a:prstGeom>
        </p:spPr>
      </p:pic>
      <p:sp>
        <p:nvSpPr>
          <p:cNvPr id="6" name="TextBox 5">
            <a:extLst>
              <a:ext uri="{FF2B5EF4-FFF2-40B4-BE49-F238E27FC236}">
                <a16:creationId xmlns:a16="http://schemas.microsoft.com/office/drawing/2014/main" id="{E44868F0-C207-4262-8791-0BF9104E6F47}"/>
              </a:ext>
            </a:extLst>
          </p:cNvPr>
          <p:cNvSpPr txBox="1"/>
          <p:nvPr/>
        </p:nvSpPr>
        <p:spPr>
          <a:xfrm>
            <a:off x="4567428" y="2903150"/>
            <a:ext cx="766572" cy="100027"/>
          </a:xfrm>
          <a:prstGeom prst="rect">
            <a:avLst/>
          </a:prstGeom>
          <a:solidFill>
            <a:schemeClr val="bg1"/>
          </a:solidFill>
        </p:spPr>
        <p:txBody>
          <a:bodyPr wrap="square" lIns="0" tIns="0" bIns="0" rtlCol="0">
            <a:spAutoFit/>
          </a:bodyPr>
          <a:lstStyle/>
          <a:p>
            <a:r>
              <a:rPr lang="en-US" sz="650" b="1" dirty="0">
                <a:latin typeface="Arial" panose="020B0604020202020204" pitchFamily="34" charset="0"/>
                <a:cs typeface="Arial" panose="020B0604020202020204" pitchFamily="34" charset="0"/>
              </a:rPr>
              <a:t>Ryan Anderson</a:t>
            </a:r>
          </a:p>
        </p:txBody>
      </p:sp>
      <p:sp>
        <p:nvSpPr>
          <p:cNvPr id="7" name="TextBox 6">
            <a:extLst>
              <a:ext uri="{FF2B5EF4-FFF2-40B4-BE49-F238E27FC236}">
                <a16:creationId xmlns:a16="http://schemas.microsoft.com/office/drawing/2014/main" id="{46179370-6F79-427D-A9C1-B58CAFF10FB0}"/>
              </a:ext>
            </a:extLst>
          </p:cNvPr>
          <p:cNvSpPr txBox="1"/>
          <p:nvPr/>
        </p:nvSpPr>
        <p:spPr>
          <a:xfrm>
            <a:off x="5459083" y="2903150"/>
            <a:ext cx="766572" cy="100027"/>
          </a:xfrm>
          <a:prstGeom prst="rect">
            <a:avLst/>
          </a:prstGeom>
          <a:solidFill>
            <a:schemeClr val="bg1"/>
          </a:solidFill>
        </p:spPr>
        <p:txBody>
          <a:bodyPr wrap="square" lIns="0" tIns="0" bIns="0" rtlCol="0">
            <a:spAutoFit/>
          </a:bodyPr>
          <a:lstStyle/>
          <a:p>
            <a:r>
              <a:rPr lang="en-US" sz="650" b="1" dirty="0">
                <a:latin typeface="Arial" panose="020B0604020202020204" pitchFamily="34" charset="0"/>
                <a:cs typeface="Arial" panose="020B0604020202020204" pitchFamily="34" charset="0"/>
              </a:rPr>
              <a:t>Architectural</a:t>
            </a:r>
          </a:p>
        </p:txBody>
      </p:sp>
      <p:sp>
        <p:nvSpPr>
          <p:cNvPr id="8" name="TextBox 7">
            <a:extLst>
              <a:ext uri="{FF2B5EF4-FFF2-40B4-BE49-F238E27FC236}">
                <a16:creationId xmlns:a16="http://schemas.microsoft.com/office/drawing/2014/main" id="{E84CBAC8-FE8B-4E0F-8223-BF7F4DC29828}"/>
              </a:ext>
            </a:extLst>
          </p:cNvPr>
          <p:cNvSpPr txBox="1"/>
          <p:nvPr/>
        </p:nvSpPr>
        <p:spPr>
          <a:xfrm>
            <a:off x="7865364" y="2903150"/>
            <a:ext cx="608076" cy="100027"/>
          </a:xfrm>
          <a:prstGeom prst="rect">
            <a:avLst/>
          </a:prstGeom>
          <a:solidFill>
            <a:schemeClr val="bg1"/>
          </a:solidFill>
        </p:spPr>
        <p:txBody>
          <a:bodyPr wrap="square" lIns="0" tIns="0" bIns="0" rtlCol="0">
            <a:spAutoFit/>
          </a:bodyPr>
          <a:lstStyle/>
          <a:p>
            <a:r>
              <a:rPr lang="en-US" sz="650" b="1" dirty="0">
                <a:latin typeface="Arial" panose="020B0604020202020204" pitchFamily="34" charset="0"/>
                <a:cs typeface="Arial" panose="020B0604020202020204" pitchFamily="34" charset="0"/>
              </a:rPr>
              <a:t>701-837-8737</a:t>
            </a:r>
          </a:p>
        </p:txBody>
      </p:sp>
      <p:sp>
        <p:nvSpPr>
          <p:cNvPr id="10" name="TextBox 9">
            <a:extLst>
              <a:ext uri="{FF2B5EF4-FFF2-40B4-BE49-F238E27FC236}">
                <a16:creationId xmlns:a16="http://schemas.microsoft.com/office/drawing/2014/main" id="{583F5EAE-1E17-4FD0-BD89-2A52C6321FE8}"/>
              </a:ext>
            </a:extLst>
          </p:cNvPr>
          <p:cNvSpPr txBox="1"/>
          <p:nvPr/>
        </p:nvSpPr>
        <p:spPr>
          <a:xfrm>
            <a:off x="8554212" y="2903150"/>
            <a:ext cx="1772412" cy="118494"/>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ryan.Anderson@ackerman-estvold.com</a:t>
            </a:r>
          </a:p>
        </p:txBody>
      </p:sp>
      <p:sp>
        <p:nvSpPr>
          <p:cNvPr id="11" name="TextBox 10">
            <a:extLst>
              <a:ext uri="{FF2B5EF4-FFF2-40B4-BE49-F238E27FC236}">
                <a16:creationId xmlns:a16="http://schemas.microsoft.com/office/drawing/2014/main" id="{968246B1-C07F-4626-9925-777F9D494BA3}"/>
              </a:ext>
            </a:extLst>
          </p:cNvPr>
          <p:cNvSpPr txBox="1"/>
          <p:nvPr/>
        </p:nvSpPr>
        <p:spPr>
          <a:xfrm>
            <a:off x="8554212" y="2054856"/>
            <a:ext cx="1772412" cy="118494"/>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Ron.marx@ackerman-estvold.com</a:t>
            </a:r>
          </a:p>
        </p:txBody>
      </p:sp>
      <p:sp>
        <p:nvSpPr>
          <p:cNvPr id="12" name="TextBox 11">
            <a:extLst>
              <a:ext uri="{FF2B5EF4-FFF2-40B4-BE49-F238E27FC236}">
                <a16:creationId xmlns:a16="http://schemas.microsoft.com/office/drawing/2014/main" id="{33A0FD00-E589-40E4-87FA-EFBCFC3CDB0C}"/>
              </a:ext>
            </a:extLst>
          </p:cNvPr>
          <p:cNvSpPr txBox="1"/>
          <p:nvPr/>
        </p:nvSpPr>
        <p:spPr>
          <a:xfrm>
            <a:off x="4572877" y="2054856"/>
            <a:ext cx="761123" cy="118494"/>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Ron Marx</a:t>
            </a:r>
          </a:p>
        </p:txBody>
      </p:sp>
      <p:sp>
        <p:nvSpPr>
          <p:cNvPr id="13" name="TextBox 12">
            <a:extLst>
              <a:ext uri="{FF2B5EF4-FFF2-40B4-BE49-F238E27FC236}">
                <a16:creationId xmlns:a16="http://schemas.microsoft.com/office/drawing/2014/main" id="{9E8CF895-48DB-4510-8C63-7D664FA27296}"/>
              </a:ext>
            </a:extLst>
          </p:cNvPr>
          <p:cNvSpPr txBox="1"/>
          <p:nvPr/>
        </p:nvSpPr>
        <p:spPr>
          <a:xfrm>
            <a:off x="3817620" y="5370576"/>
            <a:ext cx="656844" cy="219975"/>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Blue Stone Construction</a:t>
            </a:r>
          </a:p>
        </p:txBody>
      </p:sp>
      <p:sp>
        <p:nvSpPr>
          <p:cNvPr id="14" name="TextBox 13">
            <a:extLst>
              <a:ext uri="{FF2B5EF4-FFF2-40B4-BE49-F238E27FC236}">
                <a16:creationId xmlns:a16="http://schemas.microsoft.com/office/drawing/2014/main" id="{FA72CA5F-13BA-41C4-B2B8-A40D26ED8861}"/>
              </a:ext>
            </a:extLst>
          </p:cNvPr>
          <p:cNvSpPr txBox="1"/>
          <p:nvPr/>
        </p:nvSpPr>
        <p:spPr>
          <a:xfrm>
            <a:off x="4567428" y="4922475"/>
            <a:ext cx="656844" cy="118494"/>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Leif Anderson</a:t>
            </a:r>
          </a:p>
        </p:txBody>
      </p:sp>
      <p:sp>
        <p:nvSpPr>
          <p:cNvPr id="15" name="TextBox 14">
            <a:extLst>
              <a:ext uri="{FF2B5EF4-FFF2-40B4-BE49-F238E27FC236}">
                <a16:creationId xmlns:a16="http://schemas.microsoft.com/office/drawing/2014/main" id="{D35494E2-04B1-44A8-AA0A-05B45F25653E}"/>
              </a:ext>
            </a:extLst>
          </p:cNvPr>
          <p:cNvSpPr txBox="1"/>
          <p:nvPr/>
        </p:nvSpPr>
        <p:spPr>
          <a:xfrm>
            <a:off x="4574540" y="5053016"/>
            <a:ext cx="656844" cy="118494"/>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John Cole</a:t>
            </a:r>
          </a:p>
        </p:txBody>
      </p:sp>
      <p:sp>
        <p:nvSpPr>
          <p:cNvPr id="16" name="TextBox 15">
            <a:extLst>
              <a:ext uri="{FF2B5EF4-FFF2-40B4-BE49-F238E27FC236}">
                <a16:creationId xmlns:a16="http://schemas.microsoft.com/office/drawing/2014/main" id="{035C88D9-E0CF-44CF-B3BC-3253179D2C52}"/>
              </a:ext>
            </a:extLst>
          </p:cNvPr>
          <p:cNvSpPr txBox="1"/>
          <p:nvPr/>
        </p:nvSpPr>
        <p:spPr>
          <a:xfrm>
            <a:off x="4574540" y="5183557"/>
            <a:ext cx="678180" cy="640662"/>
          </a:xfrm>
          <a:prstGeom prst="rect">
            <a:avLst/>
          </a:prstGeom>
          <a:solidFill>
            <a:schemeClr val="bg1"/>
          </a:solidFill>
        </p:spPr>
        <p:txBody>
          <a:bodyPr wrap="square" lIns="0" tIns="0" bIns="18288" rtlCol="0">
            <a:spAutoFit/>
          </a:bodyPr>
          <a:lstStyle/>
          <a:p>
            <a:endParaRPr lang="en-US" sz="65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A6DA7DB-A60A-49B5-BF59-5E840259D2CC}"/>
              </a:ext>
            </a:extLst>
          </p:cNvPr>
          <p:cNvSpPr txBox="1"/>
          <p:nvPr/>
        </p:nvSpPr>
        <p:spPr>
          <a:xfrm>
            <a:off x="6438315" y="5261315"/>
            <a:ext cx="1246052" cy="218521"/>
          </a:xfrm>
          <a:prstGeom prst="rect">
            <a:avLst/>
          </a:prstGeom>
          <a:solidFill>
            <a:schemeClr val="bg1"/>
          </a:solidFill>
        </p:spPr>
        <p:txBody>
          <a:bodyPr wrap="square" lIns="0" tIns="0" bIns="18288" rtlCol="0">
            <a:spAutoFit/>
          </a:bodyPr>
          <a:lstStyle/>
          <a:p>
            <a:r>
              <a:rPr lang="en-US" sz="650" b="1" dirty="0">
                <a:latin typeface="Arial" panose="020B0604020202020204" pitchFamily="34" charset="0"/>
                <a:cs typeface="Arial" panose="020B0604020202020204" pitchFamily="34" charset="0"/>
              </a:rPr>
              <a:t>PO BOX 2129</a:t>
            </a:r>
          </a:p>
          <a:p>
            <a:r>
              <a:rPr lang="en-US" sz="650" b="1" dirty="0">
                <a:latin typeface="Arial" panose="020B0604020202020204" pitchFamily="34" charset="0"/>
                <a:cs typeface="Arial" panose="020B0604020202020204" pitchFamily="34" charset="0"/>
              </a:rPr>
              <a:t>Minot, ND 58702</a:t>
            </a:r>
          </a:p>
        </p:txBody>
      </p:sp>
      <p:sp>
        <p:nvSpPr>
          <p:cNvPr id="18" name="TextBox 17">
            <a:extLst>
              <a:ext uri="{FF2B5EF4-FFF2-40B4-BE49-F238E27FC236}">
                <a16:creationId xmlns:a16="http://schemas.microsoft.com/office/drawing/2014/main" id="{9DE3F1EE-5736-4B23-835D-AA0A45425F65}"/>
              </a:ext>
            </a:extLst>
          </p:cNvPr>
          <p:cNvSpPr txBox="1"/>
          <p:nvPr/>
        </p:nvSpPr>
        <p:spPr>
          <a:xfrm>
            <a:off x="7815834" y="4918620"/>
            <a:ext cx="608076" cy="118494"/>
          </a:xfrm>
          <a:prstGeom prst="rect">
            <a:avLst/>
          </a:prstGeom>
          <a:solidFill>
            <a:schemeClr val="bg1"/>
          </a:solidFill>
        </p:spPr>
        <p:txBody>
          <a:bodyPr wrap="square" lIns="45720" tIns="0" rIns="45720" bIns="18288" rtlCol="0">
            <a:spAutoFit/>
          </a:bodyPr>
          <a:lstStyle/>
          <a:p>
            <a:r>
              <a:rPr lang="en-US" sz="650" b="1" dirty="0">
                <a:latin typeface="Arial" panose="020B0604020202020204" pitchFamily="34" charset="0"/>
                <a:cs typeface="Arial" panose="020B0604020202020204" pitchFamily="34" charset="0"/>
              </a:rPr>
              <a:t>701-240-4915</a:t>
            </a:r>
          </a:p>
        </p:txBody>
      </p:sp>
      <p:sp>
        <p:nvSpPr>
          <p:cNvPr id="19" name="TextBox 18">
            <a:extLst>
              <a:ext uri="{FF2B5EF4-FFF2-40B4-BE49-F238E27FC236}">
                <a16:creationId xmlns:a16="http://schemas.microsoft.com/office/drawing/2014/main" id="{4E339D65-B34A-47ED-B05A-F80C107CB1EE}"/>
              </a:ext>
            </a:extLst>
          </p:cNvPr>
          <p:cNvSpPr txBox="1"/>
          <p:nvPr/>
        </p:nvSpPr>
        <p:spPr>
          <a:xfrm>
            <a:off x="7815834" y="5037114"/>
            <a:ext cx="608076" cy="118494"/>
          </a:xfrm>
          <a:prstGeom prst="rect">
            <a:avLst/>
          </a:prstGeom>
          <a:solidFill>
            <a:schemeClr val="bg1"/>
          </a:solidFill>
        </p:spPr>
        <p:txBody>
          <a:bodyPr wrap="square" lIns="45720" tIns="0" rIns="45720" bIns="18288" rtlCol="0">
            <a:spAutoFit/>
          </a:bodyPr>
          <a:lstStyle/>
          <a:p>
            <a:r>
              <a:rPr lang="en-US" sz="650" b="1" dirty="0">
                <a:latin typeface="Arial" panose="020B0604020202020204" pitchFamily="34" charset="0"/>
                <a:cs typeface="Arial" panose="020B0604020202020204" pitchFamily="34" charset="0"/>
              </a:rPr>
              <a:t>601-754-8350</a:t>
            </a:r>
          </a:p>
        </p:txBody>
      </p:sp>
      <p:sp>
        <p:nvSpPr>
          <p:cNvPr id="20" name="TextBox 19">
            <a:extLst>
              <a:ext uri="{FF2B5EF4-FFF2-40B4-BE49-F238E27FC236}">
                <a16:creationId xmlns:a16="http://schemas.microsoft.com/office/drawing/2014/main" id="{68277E37-8FD7-4EE9-9D5C-8D48CE5DC428}"/>
              </a:ext>
            </a:extLst>
          </p:cNvPr>
          <p:cNvSpPr txBox="1"/>
          <p:nvPr/>
        </p:nvSpPr>
        <p:spPr>
          <a:xfrm>
            <a:off x="7815834" y="5183557"/>
            <a:ext cx="657606" cy="640662"/>
          </a:xfrm>
          <a:prstGeom prst="rect">
            <a:avLst/>
          </a:prstGeom>
          <a:solidFill>
            <a:schemeClr val="bg1"/>
          </a:solidFill>
        </p:spPr>
        <p:txBody>
          <a:bodyPr wrap="square" lIns="45720" tIns="0" rIns="45720" bIns="18288" rtlCol="0">
            <a:spAutoFit/>
          </a:bodyPr>
          <a:lstStyle/>
          <a:p>
            <a:endParaRPr lang="en-US" sz="650" b="1" dirty="0">
              <a:latin typeface="Arial" panose="020B0604020202020204" pitchFamily="34" charset="0"/>
              <a:cs typeface="Arial" panose="020B0604020202020204" pitchFamily="34" charset="0"/>
            </a:endParaRPr>
          </a:p>
          <a:p>
            <a:endParaRPr lang="en-US" sz="650" b="1" dirty="0">
              <a:latin typeface="Arial" panose="020B0604020202020204" pitchFamily="34" charset="0"/>
              <a:cs typeface="Arial" panose="020B0604020202020204" pitchFamily="34" charset="0"/>
            </a:endParaRPr>
          </a:p>
          <a:p>
            <a:endParaRPr lang="en-US" sz="650" b="1" dirty="0">
              <a:latin typeface="Arial" panose="020B0604020202020204" pitchFamily="34" charset="0"/>
              <a:cs typeface="Arial" panose="020B0604020202020204" pitchFamily="34" charset="0"/>
            </a:endParaRPr>
          </a:p>
          <a:p>
            <a:endParaRPr lang="en-US" sz="650" b="1" dirty="0">
              <a:latin typeface="Arial" panose="020B0604020202020204" pitchFamily="34" charset="0"/>
              <a:cs typeface="Arial" panose="020B0604020202020204" pitchFamily="34" charset="0"/>
            </a:endParaRPr>
          </a:p>
          <a:p>
            <a:endParaRPr lang="en-US" sz="650" b="1" dirty="0">
              <a:latin typeface="Arial" panose="020B0604020202020204" pitchFamily="34" charset="0"/>
              <a:cs typeface="Arial" panose="020B0604020202020204" pitchFamily="34" charset="0"/>
            </a:endParaRPr>
          </a:p>
          <a:p>
            <a:endParaRPr lang="en-US" sz="65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8721EB-C52F-471B-A537-864ECBA10D4F}"/>
              </a:ext>
            </a:extLst>
          </p:cNvPr>
          <p:cNvSpPr txBox="1"/>
          <p:nvPr/>
        </p:nvSpPr>
        <p:spPr>
          <a:xfrm>
            <a:off x="8513078" y="4916767"/>
            <a:ext cx="1583422" cy="118494"/>
          </a:xfrm>
          <a:prstGeom prst="rect">
            <a:avLst/>
          </a:prstGeom>
          <a:solidFill>
            <a:schemeClr val="bg1"/>
          </a:solidFill>
        </p:spPr>
        <p:txBody>
          <a:bodyPr wrap="square" lIns="45720" tIns="0" rIns="45720" bIns="18288" rtlCol="0">
            <a:spAutoFit/>
          </a:bodyPr>
          <a:lstStyle/>
          <a:p>
            <a:r>
              <a:rPr lang="en-US" sz="650" b="1" dirty="0">
                <a:latin typeface="Arial" panose="020B0604020202020204" pitchFamily="34" charset="0"/>
                <a:cs typeface="Arial" panose="020B0604020202020204" pitchFamily="34" charset="0"/>
              </a:rPr>
              <a:t>leif@bluestonenodak.com</a:t>
            </a:r>
          </a:p>
        </p:txBody>
      </p:sp>
      <p:sp>
        <p:nvSpPr>
          <p:cNvPr id="22" name="TextBox 21">
            <a:extLst>
              <a:ext uri="{FF2B5EF4-FFF2-40B4-BE49-F238E27FC236}">
                <a16:creationId xmlns:a16="http://schemas.microsoft.com/office/drawing/2014/main" id="{FEA7BC7C-061C-4BFC-9961-4A374596BAAB}"/>
              </a:ext>
            </a:extLst>
          </p:cNvPr>
          <p:cNvSpPr txBox="1"/>
          <p:nvPr/>
        </p:nvSpPr>
        <p:spPr>
          <a:xfrm>
            <a:off x="8513078" y="5031451"/>
            <a:ext cx="1583422" cy="118494"/>
          </a:xfrm>
          <a:prstGeom prst="rect">
            <a:avLst/>
          </a:prstGeom>
          <a:solidFill>
            <a:schemeClr val="bg1"/>
          </a:solidFill>
        </p:spPr>
        <p:txBody>
          <a:bodyPr wrap="square" lIns="45720" tIns="0" rIns="45720" bIns="18288" rtlCol="0">
            <a:spAutoFit/>
          </a:bodyPr>
          <a:lstStyle/>
          <a:p>
            <a:r>
              <a:rPr lang="en-US" sz="650" b="1" dirty="0">
                <a:latin typeface="Arial" panose="020B0604020202020204" pitchFamily="34" charset="0"/>
                <a:cs typeface="Arial" panose="020B0604020202020204" pitchFamily="34" charset="0"/>
              </a:rPr>
              <a:t>john@bluestonenodak.com</a:t>
            </a:r>
          </a:p>
        </p:txBody>
      </p:sp>
      <p:sp>
        <p:nvSpPr>
          <p:cNvPr id="23" name="TextBox 22">
            <a:extLst>
              <a:ext uri="{FF2B5EF4-FFF2-40B4-BE49-F238E27FC236}">
                <a16:creationId xmlns:a16="http://schemas.microsoft.com/office/drawing/2014/main" id="{EFF395E4-3193-415B-8D12-B30E8564290A}"/>
              </a:ext>
            </a:extLst>
          </p:cNvPr>
          <p:cNvSpPr txBox="1"/>
          <p:nvPr/>
        </p:nvSpPr>
        <p:spPr>
          <a:xfrm>
            <a:off x="8513078" y="5169657"/>
            <a:ext cx="1682482" cy="654562"/>
          </a:xfrm>
          <a:prstGeom prst="rect">
            <a:avLst/>
          </a:prstGeom>
          <a:solidFill>
            <a:schemeClr val="bg1"/>
          </a:solidFill>
        </p:spPr>
        <p:txBody>
          <a:bodyPr wrap="square" lIns="45720" tIns="0" rIns="45720" bIns="18288" rtlCol="0">
            <a:spAutoFit/>
          </a:bodyPr>
          <a:lstStyle/>
          <a:p>
            <a:endParaRPr lang="en-US" sz="65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397DEFA-9295-4490-BA91-71B9833755B6}"/>
              </a:ext>
            </a:extLst>
          </p:cNvPr>
          <p:cNvSpPr txBox="1"/>
          <p:nvPr/>
        </p:nvSpPr>
        <p:spPr>
          <a:xfrm>
            <a:off x="8513078" y="5933499"/>
            <a:ext cx="1738362" cy="303307"/>
          </a:xfrm>
          <a:prstGeom prst="rect">
            <a:avLst/>
          </a:prstGeom>
          <a:solidFill>
            <a:schemeClr val="bg1"/>
          </a:solidFill>
        </p:spPr>
        <p:txBody>
          <a:bodyPr wrap="square" lIns="45720" tIns="0" rIns="45720" bIns="18288" rtlCol="0">
            <a:spAutoFit/>
          </a:bodyPr>
          <a:lstStyle/>
          <a:p>
            <a:endParaRPr lang="en-US" sz="65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72D3F6F-AD28-4A1E-83E9-6E53F0249742}"/>
              </a:ext>
            </a:extLst>
          </p:cNvPr>
          <p:cNvSpPr txBox="1"/>
          <p:nvPr/>
        </p:nvSpPr>
        <p:spPr>
          <a:xfrm>
            <a:off x="4567428" y="5909629"/>
            <a:ext cx="766572" cy="252412"/>
          </a:xfrm>
          <a:prstGeom prst="rect">
            <a:avLst/>
          </a:prstGeom>
          <a:solidFill>
            <a:schemeClr val="bg1"/>
          </a:solidFill>
        </p:spPr>
        <p:txBody>
          <a:bodyPr wrap="square" lIns="45720" tIns="0" rIns="45720" bIns="18288" rtlCol="0">
            <a:spAutoFit/>
          </a:bodyPr>
          <a:lstStyle/>
          <a:p>
            <a:endParaRPr lang="en-US" sz="6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18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Map&#10;&#10;Description automatically generated">
            <a:extLst>
              <a:ext uri="{FF2B5EF4-FFF2-40B4-BE49-F238E27FC236}">
                <a16:creationId xmlns:a16="http://schemas.microsoft.com/office/drawing/2014/main" id="{77072DA9-81B3-40D5-8E04-7AC0A69C47D2}"/>
              </a:ext>
            </a:extLst>
          </p:cNvPr>
          <p:cNvPicPr>
            <a:picLocks noChangeAspect="1"/>
          </p:cNvPicPr>
          <p:nvPr/>
        </p:nvPicPr>
        <p:blipFill rotWithShape="1">
          <a:blip r:embed="rId3">
            <a:extLst>
              <a:ext uri="{28A0092B-C50C-407E-A947-70E740481C1C}">
                <a14:useLocalDpi xmlns:a14="http://schemas.microsoft.com/office/drawing/2010/main" val="0"/>
              </a:ext>
            </a:extLst>
          </a:blip>
          <a:srcRect t="1918"/>
          <a:stretch/>
        </p:blipFill>
        <p:spPr>
          <a:xfrm>
            <a:off x="3259038" y="543210"/>
            <a:ext cx="8932962" cy="5669300"/>
          </a:xfrm>
          <a:prstGeom prst="rect">
            <a:avLst/>
          </a:prstGeom>
        </p:spPr>
      </p:pic>
      <p:sp>
        <p:nvSpPr>
          <p:cNvPr id="3" name="Title 2"/>
          <p:cNvSpPr>
            <a:spLocks noGrp="1"/>
          </p:cNvSpPr>
          <p:nvPr>
            <p:ph type="title"/>
          </p:nvPr>
        </p:nvSpPr>
        <p:spPr>
          <a:xfrm>
            <a:off x="0" y="-6030"/>
            <a:ext cx="3212757" cy="6867144"/>
          </a:xfrm>
        </p:spPr>
        <p:txBody>
          <a:bodyPr/>
          <a:lstStyle/>
          <a:p>
            <a:r>
              <a:rPr lang="en-US" dirty="0"/>
              <a:t>Project Description</a:t>
            </a:r>
            <a:br>
              <a:rPr lang="en-US" dirty="0"/>
            </a:br>
            <a:r>
              <a:rPr lang="en-US" dirty="0"/>
              <a:t> </a:t>
            </a:r>
            <a:br>
              <a:rPr lang="en-US" dirty="0"/>
            </a:br>
            <a:endParaRPr lang="en-US" dirty="0"/>
          </a:p>
        </p:txBody>
      </p:sp>
      <p:sp>
        <p:nvSpPr>
          <p:cNvPr id="5" name="Rectangle 4">
            <a:extLst>
              <a:ext uri="{FF2B5EF4-FFF2-40B4-BE49-F238E27FC236}">
                <a16:creationId xmlns:a16="http://schemas.microsoft.com/office/drawing/2014/main" id="{016EE7AC-843E-4BEE-99BD-9A05581DF8B7}"/>
              </a:ext>
            </a:extLst>
          </p:cNvPr>
          <p:cNvSpPr/>
          <p:nvPr/>
        </p:nvSpPr>
        <p:spPr>
          <a:xfrm>
            <a:off x="11381362" y="-6030"/>
            <a:ext cx="729574" cy="570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EAF4C2-7041-4D0F-A357-B671051FAF19}"/>
              </a:ext>
            </a:extLst>
          </p:cNvPr>
          <p:cNvSpPr/>
          <p:nvPr/>
        </p:nvSpPr>
        <p:spPr>
          <a:xfrm>
            <a:off x="11462426" y="6290879"/>
            <a:ext cx="729574" cy="570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882748-636D-4B91-BB85-8325346BC49D}"/>
              </a:ext>
            </a:extLst>
          </p:cNvPr>
          <p:cNvSpPr txBox="1"/>
          <p:nvPr/>
        </p:nvSpPr>
        <p:spPr>
          <a:xfrm>
            <a:off x="4326319" y="2488526"/>
            <a:ext cx="76533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DRAINAGE IMPROVEMENTS</a:t>
            </a:r>
          </a:p>
        </p:txBody>
      </p:sp>
      <p:cxnSp>
        <p:nvCxnSpPr>
          <p:cNvPr id="9" name="Straight Arrow Connector 8">
            <a:extLst>
              <a:ext uri="{FF2B5EF4-FFF2-40B4-BE49-F238E27FC236}">
                <a16:creationId xmlns:a16="http://schemas.microsoft.com/office/drawing/2014/main" id="{1ADED5C9-09BD-494D-B729-4F89972ADDAF}"/>
              </a:ext>
            </a:extLst>
          </p:cNvPr>
          <p:cNvCxnSpPr>
            <a:cxnSpLocks/>
            <a:stCxn id="8" idx="1"/>
          </p:cNvCxnSpPr>
          <p:nvPr/>
        </p:nvCxnSpPr>
        <p:spPr>
          <a:xfrm flipH="1" flipV="1">
            <a:off x="3974593" y="2488526"/>
            <a:ext cx="351726"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94AD183-F94A-4363-954F-FA67D94D9F2B}"/>
              </a:ext>
            </a:extLst>
          </p:cNvPr>
          <p:cNvSpPr txBox="1"/>
          <p:nvPr/>
        </p:nvSpPr>
        <p:spPr>
          <a:xfrm>
            <a:off x="6185598" y="2053262"/>
            <a:ext cx="76533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DRAINAGE IMPROVEMENTS &amp; PAVING</a:t>
            </a:r>
          </a:p>
        </p:txBody>
      </p:sp>
      <p:cxnSp>
        <p:nvCxnSpPr>
          <p:cNvPr id="15" name="Straight Arrow Connector 14">
            <a:extLst>
              <a:ext uri="{FF2B5EF4-FFF2-40B4-BE49-F238E27FC236}">
                <a16:creationId xmlns:a16="http://schemas.microsoft.com/office/drawing/2014/main" id="{1F28AE47-98E7-40C3-BFA6-22F8F475B308}"/>
              </a:ext>
            </a:extLst>
          </p:cNvPr>
          <p:cNvCxnSpPr>
            <a:cxnSpLocks/>
            <a:stCxn id="14" idx="3"/>
          </p:cNvCxnSpPr>
          <p:nvPr/>
        </p:nvCxnSpPr>
        <p:spPr>
          <a:xfrm>
            <a:off x="6950931" y="2237928"/>
            <a:ext cx="395130" cy="15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1A6317-004A-4E1C-AE3A-DDE6A976B6BB}"/>
              </a:ext>
            </a:extLst>
          </p:cNvPr>
          <p:cNvSpPr txBox="1"/>
          <p:nvPr/>
        </p:nvSpPr>
        <p:spPr>
          <a:xfrm>
            <a:off x="8624060" y="4252088"/>
            <a:ext cx="76533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DRAINAGE IMPROVEMENTS</a:t>
            </a:r>
          </a:p>
        </p:txBody>
      </p:sp>
      <p:cxnSp>
        <p:nvCxnSpPr>
          <p:cNvPr id="17" name="Straight Arrow Connector 16">
            <a:extLst>
              <a:ext uri="{FF2B5EF4-FFF2-40B4-BE49-F238E27FC236}">
                <a16:creationId xmlns:a16="http://schemas.microsoft.com/office/drawing/2014/main" id="{B23ED46B-8607-44D7-AE12-84B59799E111}"/>
              </a:ext>
            </a:extLst>
          </p:cNvPr>
          <p:cNvCxnSpPr>
            <a:cxnSpLocks/>
            <a:stCxn id="16" idx="3"/>
          </p:cNvCxnSpPr>
          <p:nvPr/>
        </p:nvCxnSpPr>
        <p:spPr>
          <a:xfrm>
            <a:off x="9389393" y="4390588"/>
            <a:ext cx="552167" cy="252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86B1E2-277D-4290-9417-7461B6AB5290}"/>
              </a:ext>
            </a:extLst>
          </p:cNvPr>
          <p:cNvSpPr txBox="1"/>
          <p:nvPr/>
        </p:nvSpPr>
        <p:spPr>
          <a:xfrm>
            <a:off x="6340657" y="851106"/>
            <a:ext cx="72151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FUTURE OR BY OTHERS WORK AREA IN GRAY</a:t>
            </a:r>
          </a:p>
        </p:txBody>
      </p:sp>
      <p:cxnSp>
        <p:nvCxnSpPr>
          <p:cNvPr id="21" name="Straight Arrow Connector 20">
            <a:extLst>
              <a:ext uri="{FF2B5EF4-FFF2-40B4-BE49-F238E27FC236}">
                <a16:creationId xmlns:a16="http://schemas.microsoft.com/office/drawing/2014/main" id="{F8478F10-0116-4C2A-9034-EAFC4C690055}"/>
              </a:ext>
            </a:extLst>
          </p:cNvPr>
          <p:cNvCxnSpPr>
            <a:cxnSpLocks/>
            <a:stCxn id="20" idx="1"/>
          </p:cNvCxnSpPr>
          <p:nvPr/>
        </p:nvCxnSpPr>
        <p:spPr>
          <a:xfrm flipH="1">
            <a:off x="5960333" y="1035772"/>
            <a:ext cx="380324" cy="132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B72E68-B952-4E0E-A28D-64C3516BB219}"/>
              </a:ext>
            </a:extLst>
          </p:cNvPr>
          <p:cNvSpPr txBox="1"/>
          <p:nvPr/>
        </p:nvSpPr>
        <p:spPr>
          <a:xfrm>
            <a:off x="10625613" y="3911728"/>
            <a:ext cx="65532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OVERBANK EXCAVATION</a:t>
            </a:r>
          </a:p>
        </p:txBody>
      </p:sp>
      <p:cxnSp>
        <p:nvCxnSpPr>
          <p:cNvPr id="24" name="Straight Arrow Connector 23">
            <a:extLst>
              <a:ext uri="{FF2B5EF4-FFF2-40B4-BE49-F238E27FC236}">
                <a16:creationId xmlns:a16="http://schemas.microsoft.com/office/drawing/2014/main" id="{491633B2-CC86-484B-9EB7-9D71B50B41D2}"/>
              </a:ext>
            </a:extLst>
          </p:cNvPr>
          <p:cNvCxnSpPr/>
          <p:nvPr/>
        </p:nvCxnSpPr>
        <p:spPr>
          <a:xfrm flipH="1" flipV="1">
            <a:off x="10313193" y="3911728"/>
            <a:ext cx="312420" cy="138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10B3ABE-49F0-439B-8F81-47EC84286CB9}"/>
              </a:ext>
            </a:extLst>
          </p:cNvPr>
          <p:cNvSpPr txBox="1"/>
          <p:nvPr/>
        </p:nvSpPr>
        <p:spPr>
          <a:xfrm>
            <a:off x="11142980" y="4529087"/>
            <a:ext cx="65532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EROSION PROTECTION</a:t>
            </a:r>
          </a:p>
        </p:txBody>
      </p:sp>
      <p:cxnSp>
        <p:nvCxnSpPr>
          <p:cNvPr id="33" name="Straight Arrow Connector 32">
            <a:extLst>
              <a:ext uri="{FF2B5EF4-FFF2-40B4-BE49-F238E27FC236}">
                <a16:creationId xmlns:a16="http://schemas.microsoft.com/office/drawing/2014/main" id="{4CBF7030-B906-42E5-982E-895102CF3FBC}"/>
              </a:ext>
            </a:extLst>
          </p:cNvPr>
          <p:cNvCxnSpPr>
            <a:cxnSpLocks/>
          </p:cNvCxnSpPr>
          <p:nvPr/>
        </p:nvCxnSpPr>
        <p:spPr>
          <a:xfrm flipH="1">
            <a:off x="10754360" y="4667587"/>
            <a:ext cx="388620" cy="244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B62CA8F-971B-40BA-AC4B-55D7CB60C596}"/>
              </a:ext>
            </a:extLst>
          </p:cNvPr>
          <p:cNvSpPr txBox="1"/>
          <p:nvPr/>
        </p:nvSpPr>
        <p:spPr>
          <a:xfrm>
            <a:off x="8474359" y="1529725"/>
            <a:ext cx="65532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EROSION PROTECTION</a:t>
            </a:r>
          </a:p>
        </p:txBody>
      </p:sp>
      <p:cxnSp>
        <p:nvCxnSpPr>
          <p:cNvPr id="37" name="Straight Arrow Connector 36">
            <a:extLst>
              <a:ext uri="{FF2B5EF4-FFF2-40B4-BE49-F238E27FC236}">
                <a16:creationId xmlns:a16="http://schemas.microsoft.com/office/drawing/2014/main" id="{40259F93-7937-4032-8E44-7AD4DF3CB0E2}"/>
              </a:ext>
            </a:extLst>
          </p:cNvPr>
          <p:cNvCxnSpPr>
            <a:cxnSpLocks/>
          </p:cNvCxnSpPr>
          <p:nvPr/>
        </p:nvCxnSpPr>
        <p:spPr>
          <a:xfrm flipH="1">
            <a:off x="8085739" y="1668225"/>
            <a:ext cx="388620" cy="244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A0DCE17-DA34-493C-9A00-8D4FDA3CD1B1}"/>
              </a:ext>
            </a:extLst>
          </p:cNvPr>
          <p:cNvSpPr txBox="1"/>
          <p:nvPr/>
        </p:nvSpPr>
        <p:spPr>
          <a:xfrm>
            <a:off x="6810500" y="2966046"/>
            <a:ext cx="765333" cy="1846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GENERAL FILL</a:t>
            </a:r>
          </a:p>
        </p:txBody>
      </p:sp>
      <p:cxnSp>
        <p:nvCxnSpPr>
          <p:cNvPr id="39" name="Straight Arrow Connector 38">
            <a:extLst>
              <a:ext uri="{FF2B5EF4-FFF2-40B4-BE49-F238E27FC236}">
                <a16:creationId xmlns:a16="http://schemas.microsoft.com/office/drawing/2014/main" id="{DEA26192-1FCB-452D-BDA2-D997D72D32F0}"/>
              </a:ext>
            </a:extLst>
          </p:cNvPr>
          <p:cNvCxnSpPr>
            <a:cxnSpLocks/>
          </p:cNvCxnSpPr>
          <p:nvPr/>
        </p:nvCxnSpPr>
        <p:spPr>
          <a:xfrm flipV="1">
            <a:off x="7575833" y="2925724"/>
            <a:ext cx="701853" cy="132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7156999-3A93-439B-834A-33C18C2AD3D4}"/>
              </a:ext>
            </a:extLst>
          </p:cNvPr>
          <p:cNvSpPr txBox="1"/>
          <p:nvPr/>
        </p:nvSpPr>
        <p:spPr>
          <a:xfrm>
            <a:off x="8685020" y="4936835"/>
            <a:ext cx="765333" cy="1846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GENERAL FILL</a:t>
            </a:r>
          </a:p>
        </p:txBody>
      </p:sp>
      <p:cxnSp>
        <p:nvCxnSpPr>
          <p:cNvPr id="42" name="Straight Arrow Connector 41">
            <a:extLst>
              <a:ext uri="{FF2B5EF4-FFF2-40B4-BE49-F238E27FC236}">
                <a16:creationId xmlns:a16="http://schemas.microsoft.com/office/drawing/2014/main" id="{D50C04DC-58F7-4D59-8064-53824A0D976F}"/>
              </a:ext>
            </a:extLst>
          </p:cNvPr>
          <p:cNvCxnSpPr>
            <a:cxnSpLocks/>
          </p:cNvCxnSpPr>
          <p:nvPr/>
        </p:nvCxnSpPr>
        <p:spPr>
          <a:xfrm flipV="1">
            <a:off x="9450353" y="4896513"/>
            <a:ext cx="701853" cy="132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381AF5D-1356-4221-8323-938D7FA56F8B}"/>
              </a:ext>
            </a:extLst>
          </p:cNvPr>
          <p:cNvSpPr txBox="1"/>
          <p:nvPr/>
        </p:nvSpPr>
        <p:spPr>
          <a:xfrm>
            <a:off x="8946480" y="2291666"/>
            <a:ext cx="50387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PHASE 1C LEVEE</a:t>
            </a:r>
          </a:p>
        </p:txBody>
      </p:sp>
      <p:cxnSp>
        <p:nvCxnSpPr>
          <p:cNvPr id="44" name="Straight Arrow Connector 43">
            <a:extLst>
              <a:ext uri="{FF2B5EF4-FFF2-40B4-BE49-F238E27FC236}">
                <a16:creationId xmlns:a16="http://schemas.microsoft.com/office/drawing/2014/main" id="{058811B2-A9A6-47E9-850F-B0FBB4B5B1E2}"/>
              </a:ext>
            </a:extLst>
          </p:cNvPr>
          <p:cNvCxnSpPr>
            <a:cxnSpLocks/>
            <a:stCxn id="43" idx="1"/>
          </p:cNvCxnSpPr>
          <p:nvPr/>
        </p:nvCxnSpPr>
        <p:spPr>
          <a:xfrm flipH="1">
            <a:off x="8624060" y="2430166"/>
            <a:ext cx="322420" cy="7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24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Construction Sequencing</a:t>
            </a:r>
          </a:p>
        </p:txBody>
      </p:sp>
      <p:pic>
        <p:nvPicPr>
          <p:cNvPr id="5" name="Picture 4" descr="Table&#10;&#10;Description automatically generated">
            <a:extLst>
              <a:ext uri="{FF2B5EF4-FFF2-40B4-BE49-F238E27FC236}">
                <a16:creationId xmlns:a16="http://schemas.microsoft.com/office/drawing/2014/main" id="{D3BADDEC-85FB-4DE7-B5CD-8479DA5CF49B}"/>
              </a:ext>
            </a:extLst>
          </p:cNvPr>
          <p:cNvPicPr>
            <a:picLocks noChangeAspect="1"/>
          </p:cNvPicPr>
          <p:nvPr/>
        </p:nvPicPr>
        <p:blipFill rotWithShape="1">
          <a:blip r:embed="rId3">
            <a:extLst>
              <a:ext uri="{28A0092B-C50C-407E-A947-70E740481C1C}">
                <a14:useLocalDpi xmlns:a14="http://schemas.microsoft.com/office/drawing/2010/main" val="0"/>
              </a:ext>
            </a:extLst>
          </a:blip>
          <a:srcRect l="19769" t="10992" r="10172" b="64594"/>
          <a:stretch/>
        </p:blipFill>
        <p:spPr>
          <a:xfrm>
            <a:off x="3631838" y="3019383"/>
            <a:ext cx="7498080" cy="3381417"/>
          </a:xfrm>
          <a:prstGeom prst="rect">
            <a:avLst/>
          </a:prstGeom>
        </p:spPr>
      </p:pic>
      <p:pic>
        <p:nvPicPr>
          <p:cNvPr id="7" name="Picture 6" descr="Table&#10;&#10;Description automatically generated">
            <a:extLst>
              <a:ext uri="{FF2B5EF4-FFF2-40B4-BE49-F238E27FC236}">
                <a16:creationId xmlns:a16="http://schemas.microsoft.com/office/drawing/2014/main" id="{7DCC2494-B753-44D9-B3BD-6B6130F1A4C2}"/>
              </a:ext>
            </a:extLst>
          </p:cNvPr>
          <p:cNvPicPr>
            <a:picLocks noChangeAspect="1"/>
          </p:cNvPicPr>
          <p:nvPr/>
        </p:nvPicPr>
        <p:blipFill rotWithShape="1">
          <a:blip r:embed="rId4">
            <a:extLst>
              <a:ext uri="{28A0092B-C50C-407E-A947-70E740481C1C}">
                <a14:useLocalDpi xmlns:a14="http://schemas.microsoft.com/office/drawing/2010/main" val="0"/>
              </a:ext>
            </a:extLst>
          </a:blip>
          <a:srcRect l="19805" t="70283" r="10137" b="14038"/>
          <a:stretch/>
        </p:blipFill>
        <p:spPr>
          <a:xfrm>
            <a:off x="3631838" y="882793"/>
            <a:ext cx="7498080" cy="2171614"/>
          </a:xfrm>
          <a:prstGeom prst="rect">
            <a:avLst/>
          </a:prstGeom>
        </p:spPr>
      </p:pic>
    </p:spTree>
    <p:extLst>
      <p:ext uri="{BB962C8B-B14F-4D97-AF65-F5344CB8AC3E}">
        <p14:creationId xmlns:p14="http://schemas.microsoft.com/office/powerpoint/2010/main" val="81509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895DCF5-15DB-4A9F-AB3D-6C8364540FA3}"/>
              </a:ext>
            </a:extLst>
          </p:cNvPr>
          <p:cNvPicPr>
            <a:picLocks noChangeAspect="1"/>
          </p:cNvPicPr>
          <p:nvPr/>
        </p:nvPicPr>
        <p:blipFill rotWithShape="1">
          <a:blip r:embed="rId3">
            <a:extLst>
              <a:ext uri="{28A0092B-C50C-407E-A947-70E740481C1C}">
                <a14:useLocalDpi xmlns:a14="http://schemas.microsoft.com/office/drawing/2010/main" val="0"/>
              </a:ext>
            </a:extLst>
          </a:blip>
          <a:srcRect l="5522" t="4148" r="21601" b="31851"/>
          <a:stretch/>
        </p:blipFill>
        <p:spPr>
          <a:xfrm>
            <a:off x="894080" y="1125154"/>
            <a:ext cx="10088880" cy="5732846"/>
          </a:xfrm>
          <a:prstGeom prst="rect">
            <a:avLst/>
          </a:prstGeom>
        </p:spPr>
      </p:pic>
      <p:sp>
        <p:nvSpPr>
          <p:cNvPr id="4" name="Text Placeholder 3"/>
          <p:cNvSpPr>
            <a:spLocks noGrp="1"/>
          </p:cNvSpPr>
          <p:nvPr>
            <p:ph type="body" sz="quarter" idx="13"/>
          </p:nvPr>
        </p:nvSpPr>
        <p:spPr/>
        <p:txBody>
          <a:bodyPr/>
          <a:lstStyle/>
          <a:p>
            <a:r>
              <a:rPr lang="en-US" dirty="0"/>
              <a:t>Staging and Site Access</a:t>
            </a:r>
          </a:p>
        </p:txBody>
      </p:sp>
      <p:sp>
        <p:nvSpPr>
          <p:cNvPr id="10" name="Freeform: Shape 9">
            <a:extLst>
              <a:ext uri="{FF2B5EF4-FFF2-40B4-BE49-F238E27FC236}">
                <a16:creationId xmlns:a16="http://schemas.microsoft.com/office/drawing/2014/main" id="{1EEE3CAC-75B5-4A27-B81A-E5BA20359D39}"/>
              </a:ext>
            </a:extLst>
          </p:cNvPr>
          <p:cNvSpPr/>
          <p:nvPr/>
        </p:nvSpPr>
        <p:spPr>
          <a:xfrm>
            <a:off x="4046220" y="2797017"/>
            <a:ext cx="329565" cy="451962"/>
          </a:xfrm>
          <a:custGeom>
            <a:avLst/>
            <a:gdLst>
              <a:gd name="connsiteX0" fmla="*/ 0 w 604837"/>
              <a:gd name="connsiteY0" fmla="*/ 223838 h 345282"/>
              <a:gd name="connsiteX1" fmla="*/ 4762 w 604837"/>
              <a:gd name="connsiteY1" fmla="*/ 290513 h 345282"/>
              <a:gd name="connsiteX2" fmla="*/ 109537 w 604837"/>
              <a:gd name="connsiteY2" fmla="*/ 345282 h 345282"/>
              <a:gd name="connsiteX3" fmla="*/ 604837 w 604837"/>
              <a:gd name="connsiteY3" fmla="*/ 180975 h 345282"/>
              <a:gd name="connsiteX4" fmla="*/ 561975 w 604837"/>
              <a:gd name="connsiteY4" fmla="*/ 0 h 345282"/>
              <a:gd name="connsiteX5" fmla="*/ 323850 w 604837"/>
              <a:gd name="connsiteY5" fmla="*/ 154782 h 345282"/>
              <a:gd name="connsiteX6" fmla="*/ 176212 w 604837"/>
              <a:gd name="connsiteY6" fmla="*/ 200025 h 345282"/>
              <a:gd name="connsiteX7" fmla="*/ 0 w 604837"/>
              <a:gd name="connsiteY7" fmla="*/ 223838 h 345282"/>
              <a:gd name="connsiteX0" fmla="*/ 597218 w 1202055"/>
              <a:gd name="connsiteY0" fmla="*/ 223838 h 427673"/>
              <a:gd name="connsiteX1" fmla="*/ 0 w 1202055"/>
              <a:gd name="connsiteY1" fmla="*/ 427673 h 427673"/>
              <a:gd name="connsiteX2" fmla="*/ 706755 w 1202055"/>
              <a:gd name="connsiteY2" fmla="*/ 345282 h 427673"/>
              <a:gd name="connsiteX3" fmla="*/ 1202055 w 1202055"/>
              <a:gd name="connsiteY3" fmla="*/ 180975 h 427673"/>
              <a:gd name="connsiteX4" fmla="*/ 1159193 w 1202055"/>
              <a:gd name="connsiteY4" fmla="*/ 0 h 427673"/>
              <a:gd name="connsiteX5" fmla="*/ 921068 w 1202055"/>
              <a:gd name="connsiteY5" fmla="*/ 154782 h 427673"/>
              <a:gd name="connsiteX6" fmla="*/ 773430 w 1202055"/>
              <a:gd name="connsiteY6" fmla="*/ 200025 h 427673"/>
              <a:gd name="connsiteX7" fmla="*/ 597218 w 1202055"/>
              <a:gd name="connsiteY7" fmla="*/ 223838 h 427673"/>
              <a:gd name="connsiteX0" fmla="*/ 0 w 1443037"/>
              <a:gd name="connsiteY0" fmla="*/ 307658 h 427673"/>
              <a:gd name="connsiteX1" fmla="*/ 240982 w 1443037"/>
              <a:gd name="connsiteY1" fmla="*/ 427673 h 427673"/>
              <a:gd name="connsiteX2" fmla="*/ 947737 w 1443037"/>
              <a:gd name="connsiteY2" fmla="*/ 345282 h 427673"/>
              <a:gd name="connsiteX3" fmla="*/ 1443037 w 1443037"/>
              <a:gd name="connsiteY3" fmla="*/ 180975 h 427673"/>
              <a:gd name="connsiteX4" fmla="*/ 1400175 w 1443037"/>
              <a:gd name="connsiteY4" fmla="*/ 0 h 427673"/>
              <a:gd name="connsiteX5" fmla="*/ 1162050 w 1443037"/>
              <a:gd name="connsiteY5" fmla="*/ 154782 h 427673"/>
              <a:gd name="connsiteX6" fmla="*/ 1014412 w 1443037"/>
              <a:gd name="connsiteY6" fmla="*/ 200025 h 427673"/>
              <a:gd name="connsiteX7" fmla="*/ 0 w 1443037"/>
              <a:gd name="connsiteY7" fmla="*/ 307658 h 427673"/>
              <a:gd name="connsiteX0" fmla="*/ 44768 w 1487805"/>
              <a:gd name="connsiteY0" fmla="*/ 307658 h 427673"/>
              <a:gd name="connsiteX1" fmla="*/ 285750 w 1487805"/>
              <a:gd name="connsiteY1" fmla="*/ 427673 h 427673"/>
              <a:gd name="connsiteX2" fmla="*/ 992505 w 1487805"/>
              <a:gd name="connsiteY2" fmla="*/ 345282 h 427673"/>
              <a:gd name="connsiteX3" fmla="*/ 1487805 w 1487805"/>
              <a:gd name="connsiteY3" fmla="*/ 180975 h 427673"/>
              <a:gd name="connsiteX4" fmla="*/ 1444943 w 1487805"/>
              <a:gd name="connsiteY4" fmla="*/ 0 h 427673"/>
              <a:gd name="connsiteX5" fmla="*/ 1206818 w 1487805"/>
              <a:gd name="connsiteY5" fmla="*/ 154782 h 427673"/>
              <a:gd name="connsiteX6" fmla="*/ 0 w 1487805"/>
              <a:gd name="connsiteY6" fmla="*/ 93345 h 427673"/>
              <a:gd name="connsiteX7" fmla="*/ 44768 w 1487805"/>
              <a:gd name="connsiteY7" fmla="*/ 307658 h 427673"/>
              <a:gd name="connsiteX0" fmla="*/ 44768 w 1487805"/>
              <a:gd name="connsiteY0" fmla="*/ 307658 h 427673"/>
              <a:gd name="connsiteX1" fmla="*/ 285750 w 1487805"/>
              <a:gd name="connsiteY1" fmla="*/ 427673 h 427673"/>
              <a:gd name="connsiteX2" fmla="*/ 992505 w 1487805"/>
              <a:gd name="connsiteY2" fmla="*/ 345282 h 427673"/>
              <a:gd name="connsiteX3" fmla="*/ 1487805 w 1487805"/>
              <a:gd name="connsiteY3" fmla="*/ 180975 h 427673"/>
              <a:gd name="connsiteX4" fmla="*/ 1444943 w 1487805"/>
              <a:gd name="connsiteY4" fmla="*/ 0 h 427673"/>
              <a:gd name="connsiteX5" fmla="*/ 75248 w 1487805"/>
              <a:gd name="connsiteY5" fmla="*/ 17622 h 427673"/>
              <a:gd name="connsiteX6" fmla="*/ 0 w 1487805"/>
              <a:gd name="connsiteY6" fmla="*/ 93345 h 427673"/>
              <a:gd name="connsiteX7" fmla="*/ 44768 w 1487805"/>
              <a:gd name="connsiteY7" fmla="*/ 307658 h 427673"/>
              <a:gd name="connsiteX0" fmla="*/ 44768 w 1487805"/>
              <a:gd name="connsiteY0" fmla="*/ 322898 h 442913"/>
              <a:gd name="connsiteX1" fmla="*/ 285750 w 1487805"/>
              <a:gd name="connsiteY1" fmla="*/ 442913 h 442913"/>
              <a:gd name="connsiteX2" fmla="*/ 992505 w 1487805"/>
              <a:gd name="connsiteY2" fmla="*/ 360522 h 442913"/>
              <a:gd name="connsiteX3" fmla="*/ 1487805 w 1487805"/>
              <a:gd name="connsiteY3" fmla="*/ 196215 h 442913"/>
              <a:gd name="connsiteX4" fmla="*/ 172403 w 1487805"/>
              <a:gd name="connsiteY4" fmla="*/ 0 h 442913"/>
              <a:gd name="connsiteX5" fmla="*/ 75248 w 1487805"/>
              <a:gd name="connsiteY5" fmla="*/ 32862 h 442913"/>
              <a:gd name="connsiteX6" fmla="*/ 0 w 1487805"/>
              <a:gd name="connsiteY6" fmla="*/ 108585 h 442913"/>
              <a:gd name="connsiteX7" fmla="*/ 44768 w 1487805"/>
              <a:gd name="connsiteY7" fmla="*/ 322898 h 442913"/>
              <a:gd name="connsiteX0" fmla="*/ 44768 w 992505"/>
              <a:gd name="connsiteY0" fmla="*/ 322898 h 442913"/>
              <a:gd name="connsiteX1" fmla="*/ 285750 w 992505"/>
              <a:gd name="connsiteY1" fmla="*/ 442913 h 442913"/>
              <a:gd name="connsiteX2" fmla="*/ 992505 w 992505"/>
              <a:gd name="connsiteY2" fmla="*/ 360522 h 442913"/>
              <a:gd name="connsiteX3" fmla="*/ 272415 w 992505"/>
              <a:gd name="connsiteY3" fmla="*/ 371475 h 442913"/>
              <a:gd name="connsiteX4" fmla="*/ 172403 w 992505"/>
              <a:gd name="connsiteY4" fmla="*/ 0 h 442913"/>
              <a:gd name="connsiteX5" fmla="*/ 75248 w 992505"/>
              <a:gd name="connsiteY5" fmla="*/ 32862 h 442913"/>
              <a:gd name="connsiteX6" fmla="*/ 0 w 992505"/>
              <a:gd name="connsiteY6" fmla="*/ 108585 h 442913"/>
              <a:gd name="connsiteX7" fmla="*/ 44768 w 992505"/>
              <a:gd name="connsiteY7" fmla="*/ 322898 h 442913"/>
              <a:gd name="connsiteX0" fmla="*/ 44768 w 329565"/>
              <a:gd name="connsiteY0" fmla="*/ 322898 h 451962"/>
              <a:gd name="connsiteX1" fmla="*/ 285750 w 329565"/>
              <a:gd name="connsiteY1" fmla="*/ 442913 h 451962"/>
              <a:gd name="connsiteX2" fmla="*/ 329565 w 329565"/>
              <a:gd name="connsiteY2" fmla="*/ 451962 h 451962"/>
              <a:gd name="connsiteX3" fmla="*/ 272415 w 329565"/>
              <a:gd name="connsiteY3" fmla="*/ 371475 h 451962"/>
              <a:gd name="connsiteX4" fmla="*/ 172403 w 329565"/>
              <a:gd name="connsiteY4" fmla="*/ 0 h 451962"/>
              <a:gd name="connsiteX5" fmla="*/ 75248 w 329565"/>
              <a:gd name="connsiteY5" fmla="*/ 32862 h 451962"/>
              <a:gd name="connsiteX6" fmla="*/ 0 w 329565"/>
              <a:gd name="connsiteY6" fmla="*/ 108585 h 451962"/>
              <a:gd name="connsiteX7" fmla="*/ 44768 w 329565"/>
              <a:gd name="connsiteY7" fmla="*/ 322898 h 45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565" h="451962">
                <a:moveTo>
                  <a:pt x="44768" y="322898"/>
                </a:moveTo>
                <a:lnTo>
                  <a:pt x="285750" y="442913"/>
                </a:lnTo>
                <a:lnTo>
                  <a:pt x="329565" y="451962"/>
                </a:lnTo>
                <a:lnTo>
                  <a:pt x="272415" y="371475"/>
                </a:lnTo>
                <a:lnTo>
                  <a:pt x="172403" y="0"/>
                </a:lnTo>
                <a:lnTo>
                  <a:pt x="75248" y="32862"/>
                </a:lnTo>
                <a:lnTo>
                  <a:pt x="0" y="108585"/>
                </a:lnTo>
                <a:lnTo>
                  <a:pt x="44768" y="322898"/>
                </a:lnTo>
                <a:close/>
              </a:path>
            </a:pathLst>
          </a:cu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55BE49-0033-4577-9CB3-FDFFB7C06DA4}"/>
              </a:ext>
            </a:extLst>
          </p:cNvPr>
          <p:cNvSpPr txBox="1"/>
          <p:nvPr/>
        </p:nvSpPr>
        <p:spPr>
          <a:xfrm>
            <a:off x="6037422" y="2513449"/>
            <a:ext cx="627695" cy="1846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FIELD OFFICE</a:t>
            </a:r>
          </a:p>
        </p:txBody>
      </p:sp>
      <p:cxnSp>
        <p:nvCxnSpPr>
          <p:cNvPr id="13" name="Straight Arrow Connector 12">
            <a:extLst>
              <a:ext uri="{FF2B5EF4-FFF2-40B4-BE49-F238E27FC236}">
                <a16:creationId xmlns:a16="http://schemas.microsoft.com/office/drawing/2014/main" id="{C64071F2-3691-4067-9F4C-090CF8EA6C4B}"/>
              </a:ext>
            </a:extLst>
          </p:cNvPr>
          <p:cNvCxnSpPr>
            <a:cxnSpLocks/>
          </p:cNvCxnSpPr>
          <p:nvPr/>
        </p:nvCxnSpPr>
        <p:spPr>
          <a:xfrm flipH="1">
            <a:off x="5715002" y="2602230"/>
            <a:ext cx="312418" cy="210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2716AE-6E69-4D63-A71D-F5FA35D5DAA9}"/>
              </a:ext>
            </a:extLst>
          </p:cNvPr>
          <p:cNvSpPr txBox="1"/>
          <p:nvPr/>
        </p:nvSpPr>
        <p:spPr>
          <a:xfrm>
            <a:off x="4517233" y="3516689"/>
            <a:ext cx="531018"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STAGING AREA</a:t>
            </a:r>
          </a:p>
        </p:txBody>
      </p:sp>
      <p:cxnSp>
        <p:nvCxnSpPr>
          <p:cNvPr id="17" name="Straight Arrow Connector 16">
            <a:extLst>
              <a:ext uri="{FF2B5EF4-FFF2-40B4-BE49-F238E27FC236}">
                <a16:creationId xmlns:a16="http://schemas.microsoft.com/office/drawing/2014/main" id="{007719A1-1E84-42C3-AEC7-AC64ABE2EA66}"/>
              </a:ext>
            </a:extLst>
          </p:cNvPr>
          <p:cNvCxnSpPr>
            <a:cxnSpLocks/>
            <a:endCxn id="10" idx="1"/>
          </p:cNvCxnSpPr>
          <p:nvPr/>
        </p:nvCxnSpPr>
        <p:spPr>
          <a:xfrm flipH="1" flipV="1">
            <a:off x="4331970" y="3239930"/>
            <a:ext cx="175260" cy="365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65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F8B5F2-A841-4C08-9493-E02427AE392C}"/>
              </a:ext>
            </a:extLst>
          </p:cNvPr>
          <p:cNvSpPr/>
          <p:nvPr/>
        </p:nvSpPr>
        <p:spPr>
          <a:xfrm>
            <a:off x="11226800" y="0"/>
            <a:ext cx="965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Haul Route</a:t>
            </a:r>
            <a:br>
              <a:rPr lang="en-US" dirty="0"/>
            </a:br>
            <a:r>
              <a:rPr lang="en-US" dirty="0"/>
              <a:t>&amp; Traffic Control</a:t>
            </a:r>
          </a:p>
        </p:txBody>
      </p:sp>
      <p:pic>
        <p:nvPicPr>
          <p:cNvPr id="6" name="Picture 5" descr="Map&#10;&#10;Description automatically generated">
            <a:extLst>
              <a:ext uri="{FF2B5EF4-FFF2-40B4-BE49-F238E27FC236}">
                <a16:creationId xmlns:a16="http://schemas.microsoft.com/office/drawing/2014/main" id="{62C131F2-7617-471B-9AF1-CFCDF5AD50DE}"/>
              </a:ext>
            </a:extLst>
          </p:cNvPr>
          <p:cNvPicPr>
            <a:picLocks noChangeAspect="1"/>
          </p:cNvPicPr>
          <p:nvPr/>
        </p:nvPicPr>
        <p:blipFill rotWithShape="1">
          <a:blip r:embed="rId3">
            <a:extLst>
              <a:ext uri="{28A0092B-C50C-407E-A947-70E740481C1C}">
                <a14:useLocalDpi xmlns:a14="http://schemas.microsoft.com/office/drawing/2010/main" val="0"/>
              </a:ext>
            </a:extLst>
          </a:blip>
          <a:srcRect l="24700" t="3713" r="26484" b="15443"/>
          <a:stretch/>
        </p:blipFill>
        <p:spPr>
          <a:xfrm>
            <a:off x="4013678" y="0"/>
            <a:ext cx="6399844" cy="6858000"/>
          </a:xfrm>
          <a:prstGeom prst="rect">
            <a:avLst/>
          </a:prstGeom>
        </p:spPr>
      </p:pic>
    </p:spTree>
    <p:extLst>
      <p:ext uri="{BB962C8B-B14F-4D97-AF65-F5344CB8AC3E}">
        <p14:creationId xmlns:p14="http://schemas.microsoft.com/office/powerpoint/2010/main" val="323854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F40E0851-3562-449F-99F2-71A40F11DE66}"/>
              </a:ext>
            </a:extLst>
          </p:cNvPr>
          <p:cNvPicPr>
            <a:picLocks noChangeAspect="1"/>
          </p:cNvPicPr>
          <p:nvPr/>
        </p:nvPicPr>
        <p:blipFill rotWithShape="1">
          <a:blip r:embed="rId3">
            <a:extLst>
              <a:ext uri="{28A0092B-C50C-407E-A947-70E740481C1C}">
                <a14:useLocalDpi xmlns:a14="http://schemas.microsoft.com/office/drawing/2010/main" val="0"/>
              </a:ext>
            </a:extLst>
          </a:blip>
          <a:srcRect t="2701" r="7681"/>
          <a:stretch/>
        </p:blipFill>
        <p:spPr>
          <a:xfrm>
            <a:off x="3502586" y="464577"/>
            <a:ext cx="8689414" cy="5925929"/>
          </a:xfrm>
          <a:prstGeom prst="rect">
            <a:avLst/>
          </a:prstGeom>
        </p:spPr>
      </p:pic>
      <p:sp>
        <p:nvSpPr>
          <p:cNvPr id="3" name="Title 2"/>
          <p:cNvSpPr>
            <a:spLocks noGrp="1"/>
          </p:cNvSpPr>
          <p:nvPr>
            <p:ph type="title"/>
          </p:nvPr>
        </p:nvSpPr>
        <p:spPr>
          <a:xfrm>
            <a:off x="0" y="-6030"/>
            <a:ext cx="3454400" cy="6867144"/>
          </a:xfrm>
        </p:spPr>
        <p:txBody>
          <a:bodyPr/>
          <a:lstStyle/>
          <a:p>
            <a:r>
              <a:rPr lang="en-US" dirty="0"/>
              <a:t>Franchise Utilities</a:t>
            </a:r>
            <a:br>
              <a:rPr lang="en-US" dirty="0"/>
            </a:br>
            <a:r>
              <a:rPr lang="en-US" dirty="0"/>
              <a:t> </a:t>
            </a:r>
            <a:br>
              <a:rPr lang="en-US" dirty="0"/>
            </a:br>
            <a:endParaRPr lang="en-US" dirty="0"/>
          </a:p>
        </p:txBody>
      </p:sp>
      <p:sp>
        <p:nvSpPr>
          <p:cNvPr id="2" name="TextBox 1">
            <a:extLst>
              <a:ext uri="{FF2B5EF4-FFF2-40B4-BE49-F238E27FC236}">
                <a16:creationId xmlns:a16="http://schemas.microsoft.com/office/drawing/2014/main" id="{AF49BC60-C0C7-4004-A9F8-F8A39F5C6838}"/>
              </a:ext>
            </a:extLst>
          </p:cNvPr>
          <p:cNvSpPr txBox="1"/>
          <p:nvPr/>
        </p:nvSpPr>
        <p:spPr>
          <a:xfrm>
            <a:off x="9017560" y="5545438"/>
            <a:ext cx="60456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 dirty="0">
                <a:solidFill>
                  <a:schemeClr val="bg2">
                    <a:lumMod val="25000"/>
                  </a:schemeClr>
                </a:solidFill>
              </a:rPr>
              <a:t>VERENDRYE SERVICE AREA</a:t>
            </a:r>
          </a:p>
        </p:txBody>
      </p:sp>
      <p:sp>
        <p:nvSpPr>
          <p:cNvPr id="19" name="TextBox 18">
            <a:extLst>
              <a:ext uri="{FF2B5EF4-FFF2-40B4-BE49-F238E27FC236}">
                <a16:creationId xmlns:a16="http://schemas.microsoft.com/office/drawing/2014/main" id="{E826C558-3F21-4E8F-AF65-33BF47BB7751}"/>
              </a:ext>
            </a:extLst>
          </p:cNvPr>
          <p:cNvSpPr txBox="1"/>
          <p:nvPr/>
        </p:nvSpPr>
        <p:spPr>
          <a:xfrm>
            <a:off x="9017560" y="4700370"/>
            <a:ext cx="60456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 dirty="0">
                <a:solidFill>
                  <a:schemeClr val="bg2">
                    <a:lumMod val="25000"/>
                  </a:schemeClr>
                </a:solidFill>
              </a:rPr>
              <a:t>XCEL SERVICE AREA</a:t>
            </a:r>
          </a:p>
        </p:txBody>
      </p:sp>
      <p:sp>
        <p:nvSpPr>
          <p:cNvPr id="11" name="TextBox 10">
            <a:extLst>
              <a:ext uri="{FF2B5EF4-FFF2-40B4-BE49-F238E27FC236}">
                <a16:creationId xmlns:a16="http://schemas.microsoft.com/office/drawing/2014/main" id="{E4B36518-BD59-443C-B29C-8A8F085F65AF}"/>
              </a:ext>
            </a:extLst>
          </p:cNvPr>
          <p:cNvSpPr txBox="1"/>
          <p:nvPr/>
        </p:nvSpPr>
        <p:spPr>
          <a:xfrm>
            <a:off x="8389865" y="1289542"/>
            <a:ext cx="62769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OVERHEAD ELECTRICAL </a:t>
            </a:r>
          </a:p>
        </p:txBody>
      </p:sp>
      <p:cxnSp>
        <p:nvCxnSpPr>
          <p:cNvPr id="12" name="Straight Arrow Connector 11">
            <a:extLst>
              <a:ext uri="{FF2B5EF4-FFF2-40B4-BE49-F238E27FC236}">
                <a16:creationId xmlns:a16="http://schemas.microsoft.com/office/drawing/2014/main" id="{22E15B5F-602D-4D43-8F3C-BE830595CA3B}"/>
              </a:ext>
            </a:extLst>
          </p:cNvPr>
          <p:cNvCxnSpPr>
            <a:cxnSpLocks/>
            <a:stCxn id="11" idx="1"/>
          </p:cNvCxnSpPr>
          <p:nvPr/>
        </p:nvCxnSpPr>
        <p:spPr>
          <a:xfrm flipH="1">
            <a:off x="8067445" y="1428042"/>
            <a:ext cx="322420" cy="160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2CF4D51-760C-48C9-803F-AAFAD6EC6CCF}"/>
              </a:ext>
            </a:extLst>
          </p:cNvPr>
          <p:cNvSpPr txBox="1"/>
          <p:nvPr/>
        </p:nvSpPr>
        <p:spPr>
          <a:xfrm>
            <a:off x="10294938" y="5637771"/>
            <a:ext cx="62769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 dirty="0">
                <a:solidFill>
                  <a:schemeClr val="bg2">
                    <a:lumMod val="25000"/>
                  </a:schemeClr>
                </a:solidFill>
              </a:rPr>
              <a:t>OVERHEAD ELECTRICAL </a:t>
            </a:r>
          </a:p>
        </p:txBody>
      </p:sp>
      <p:cxnSp>
        <p:nvCxnSpPr>
          <p:cNvPr id="15" name="Straight Arrow Connector 14">
            <a:extLst>
              <a:ext uri="{FF2B5EF4-FFF2-40B4-BE49-F238E27FC236}">
                <a16:creationId xmlns:a16="http://schemas.microsoft.com/office/drawing/2014/main" id="{E8153006-BFC2-4CE0-99CF-5EC7B516DC16}"/>
              </a:ext>
            </a:extLst>
          </p:cNvPr>
          <p:cNvCxnSpPr>
            <a:cxnSpLocks/>
          </p:cNvCxnSpPr>
          <p:nvPr/>
        </p:nvCxnSpPr>
        <p:spPr>
          <a:xfrm flipV="1">
            <a:off x="10917936" y="5382768"/>
            <a:ext cx="463296" cy="38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365630A-C392-49D6-954E-67A197D23454}"/>
              </a:ext>
            </a:extLst>
          </p:cNvPr>
          <p:cNvSpPr/>
          <p:nvPr/>
        </p:nvSpPr>
        <p:spPr>
          <a:xfrm>
            <a:off x="11277600" y="0"/>
            <a:ext cx="812800" cy="464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E544915-B71D-4E79-8C18-0CF1238D0219}"/>
              </a:ext>
            </a:extLst>
          </p:cNvPr>
          <p:cNvSpPr/>
          <p:nvPr/>
        </p:nvSpPr>
        <p:spPr>
          <a:xfrm>
            <a:off x="11277600" y="6390506"/>
            <a:ext cx="812800" cy="464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9902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iston_new">
  <a:themeElements>
    <a:clrScheme name="Barr PowerPoint palette 2">
      <a:dk1>
        <a:srgbClr val="5A5A5A"/>
      </a:dk1>
      <a:lt1>
        <a:sysClr val="window" lastClr="FFFFFF"/>
      </a:lt1>
      <a:dk2>
        <a:srgbClr val="CDD7A0"/>
      </a:dk2>
      <a:lt2>
        <a:srgbClr val="B9D7EB"/>
      </a:lt2>
      <a:accent1>
        <a:srgbClr val="00509B"/>
      </a:accent1>
      <a:accent2>
        <a:srgbClr val="7D912D"/>
      </a:accent2>
      <a:accent3>
        <a:srgbClr val="FFD264"/>
      </a:accent3>
      <a:accent4>
        <a:srgbClr val="EB8C00"/>
      </a:accent4>
      <a:accent5>
        <a:srgbClr val="7D2828"/>
      </a:accent5>
      <a:accent6>
        <a:srgbClr val="5A2846"/>
      </a:accent6>
      <a:hlink>
        <a:srgbClr val="7F8E2B"/>
      </a:hlink>
      <a:folHlink>
        <a:srgbClr val="00529B"/>
      </a:folHlink>
    </a:clrScheme>
    <a:fontScheme name="Barr fonts">
      <a:majorFont>
        <a:latin typeface="Century Gothic"/>
        <a:ea typeface=""/>
        <a:cs typeface=""/>
      </a:majorFont>
      <a:minorFont>
        <a:latin typeface="Segoe UI"/>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Barr--Piston.potx" id="{C2D890BE-4CC2-4509-8A75-8F39C5D5C4C6}" vid="{849EEAE1-0238-4EB1-8FF6-4EDE20E60C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rm_x0020__x0023_ xmlns="2db618f3-e7a2-47b8-addd-1820fbd38c82" xsi:nil="true"/>
    <Status xmlns="2db618f3-e7a2-47b8-addd-1820fbd38c82">Final</Status>
    <Owner xmlns="2db618f3-e7a2-47b8-addd-1820fbd38c82">Martha McNey</Owner>
    <Description0 xmlns="2db618f3-e7a2-47b8-addd-1820fbd38c82">A general-purpose template suitable for slides with text and graphics and featuring Barr's branded color palette. </Description0>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9EB1ABC7FE8C439AC8001FD2A51461" ma:contentTypeVersion="5" ma:contentTypeDescription="Create a new document." ma:contentTypeScope="" ma:versionID="84f2f5a4cf79dd194dff68d17f455764">
  <xsd:schema xmlns:xsd="http://www.w3.org/2001/XMLSchema" xmlns:xs="http://www.w3.org/2001/XMLSchema" xmlns:p="http://schemas.microsoft.com/office/2006/metadata/properties" xmlns:ns2="2db618f3-e7a2-47b8-addd-1820fbd38c82" xmlns:ns3="http://schemas.microsoft.com/sharepoint/v4" targetNamespace="http://schemas.microsoft.com/office/2006/metadata/properties" ma:root="true" ma:fieldsID="0f2ca8b565dfdb748b5c2ed4d1f50e11" ns2:_="" ns3:_="">
    <xsd:import namespace="2db618f3-e7a2-47b8-addd-1820fbd38c82"/>
    <xsd:import namespace="http://schemas.microsoft.com/sharepoint/v4"/>
    <xsd:element name="properties">
      <xsd:complexType>
        <xsd:sequence>
          <xsd:element name="documentManagement">
            <xsd:complexType>
              <xsd:all>
                <xsd:element ref="ns2:Description0" minOccurs="0"/>
                <xsd:element ref="ns2:Form_x0020__x0023_" minOccurs="0"/>
                <xsd:element ref="ns2:Status" minOccurs="0"/>
                <xsd:element ref="ns2:Owner"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b618f3-e7a2-47b8-addd-1820fbd38c82"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element name="Form_x0020__x0023_" ma:index="9" nillable="true" ma:displayName="Form #" ma:internalName="Form_x0020__x0023_">
      <xsd:simpleType>
        <xsd:restriction base="dms:Text">
          <xsd:maxLength value="255"/>
        </xsd:restriction>
      </xsd:simpleType>
    </xsd:element>
    <xsd:element name="Status" ma:index="10" nillable="true" ma:displayName="Status" ma:format="Dropdown" ma:internalName="Status">
      <xsd:simpleType>
        <xsd:restriction base="dms:Choice">
          <xsd:enumeration value="Rough"/>
          <xsd:enumeration value="Draft"/>
          <xsd:enumeration value="In Review"/>
          <xsd:enumeration value="Final"/>
          <xsd:enumeration value="Archived"/>
        </xsd:restriction>
      </xsd:simpleType>
    </xsd:element>
    <xsd:element name="Owner" ma:index="11" nillable="true" ma:displayName="Owner" ma:internalName="Own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414F95-DC76-4F36-823C-918E1C01D6F7}">
  <ds:schemaRefs>
    <ds:schemaRef ds:uri="http://schemas.microsoft.com/sharepoint/v3/contenttype/forms"/>
  </ds:schemaRefs>
</ds:datastoreItem>
</file>

<file path=customXml/itemProps2.xml><?xml version="1.0" encoding="utf-8"?>
<ds:datastoreItem xmlns:ds="http://schemas.openxmlformats.org/officeDocument/2006/customXml" ds:itemID="{C7AE8F98-678E-474A-B823-8FD619ABD5D2}">
  <ds:schemaRefs>
    <ds:schemaRef ds:uri="http://purl.org/dc/dcmitype/"/>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terms/"/>
    <ds:schemaRef ds:uri="http://schemas.microsoft.com/office/infopath/2007/PartnerControls"/>
    <ds:schemaRef ds:uri="http://schemas.microsoft.com/sharepoint/v4"/>
    <ds:schemaRef ds:uri="2db618f3-e7a2-47b8-addd-1820fbd38c82"/>
    <ds:schemaRef ds:uri="http://purl.org/dc/elements/1.1/"/>
  </ds:schemaRefs>
</ds:datastoreItem>
</file>

<file path=customXml/itemProps3.xml><?xml version="1.0" encoding="utf-8"?>
<ds:datastoreItem xmlns:ds="http://schemas.openxmlformats.org/officeDocument/2006/customXml" ds:itemID="{029B0347-572B-4AD9-A1EB-BCA00BEBB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b618f3-e7a2-47b8-addd-1820fbd38c8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Barr--Piston</Template>
  <TotalTime>0</TotalTime>
  <Words>1151</Words>
  <Application>Microsoft Office PowerPoint</Application>
  <PresentationFormat>Widescreen</PresentationFormat>
  <Paragraphs>178</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Segoe UI</vt:lpstr>
      <vt:lpstr>Times New Roman</vt:lpstr>
      <vt:lpstr>Wingdings</vt:lpstr>
      <vt:lpstr>Piston_new</vt:lpstr>
      <vt:lpstr>PowerPoint Presentation</vt:lpstr>
      <vt:lpstr>Introduction/Attendees</vt:lpstr>
      <vt:lpstr>Org. Chart</vt:lpstr>
      <vt:lpstr>Project Directory</vt:lpstr>
      <vt:lpstr>Project Description   </vt:lpstr>
      <vt:lpstr>Construction Sequencing</vt:lpstr>
      <vt:lpstr>PowerPoint Presentation</vt:lpstr>
      <vt:lpstr>Haul Route &amp; Traffic Control</vt:lpstr>
      <vt:lpstr>Franchise Utilities   </vt:lpstr>
      <vt:lpstr>PROPERTY NOTES   </vt:lpstr>
      <vt:lpstr>Water Control and Maintaining Level of Protection</vt:lpstr>
      <vt:lpstr>Construction Management Plan</vt:lpstr>
      <vt:lpstr>Construction Surveying</vt:lpstr>
      <vt:lpstr>Inspections - Designers of Record</vt:lpstr>
      <vt:lpstr>Permits – Owner Acquired</vt:lpstr>
      <vt:lpstr>Permits – Contractor Acquired</vt:lpstr>
      <vt:lpstr>Testing</vt:lpstr>
      <vt:lpstr>Communications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template_Barr piston design</dc:title>
  <dc:creator/>
  <cp:lastModifiedBy/>
  <cp:revision>1</cp:revision>
  <dcterms:created xsi:type="dcterms:W3CDTF">2015-03-05T23:26:40Z</dcterms:created>
  <dcterms:modified xsi:type="dcterms:W3CDTF">2021-05-05T13:40:20Z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0x010100B59EB1ABC7FE8C439AC8001FD2A51461</vt:lpwstr>
  </property>
</Properties>
</file>